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5"/>
    <p:sldMasterId id="2147484376" r:id="rId6"/>
  </p:sldMasterIdLst>
  <p:notesMasterIdLst>
    <p:notesMasterId r:id="rId40"/>
  </p:notesMasterIdLst>
  <p:handoutMasterIdLst>
    <p:handoutMasterId r:id="rId41"/>
  </p:handoutMasterIdLst>
  <p:sldIdLst>
    <p:sldId id="413" r:id="rId7"/>
    <p:sldId id="299" r:id="rId8"/>
    <p:sldId id="308" r:id="rId9"/>
    <p:sldId id="414" r:id="rId10"/>
    <p:sldId id="415" r:id="rId11"/>
    <p:sldId id="416" r:id="rId12"/>
    <p:sldId id="419" r:id="rId13"/>
    <p:sldId id="428" r:id="rId14"/>
    <p:sldId id="302" r:id="rId15"/>
    <p:sldId id="323" r:id="rId16"/>
    <p:sldId id="283" r:id="rId17"/>
    <p:sldId id="412" r:id="rId18"/>
    <p:sldId id="282" r:id="rId19"/>
    <p:sldId id="319" r:id="rId20"/>
    <p:sldId id="418" r:id="rId21"/>
    <p:sldId id="417" r:id="rId22"/>
    <p:sldId id="320" r:id="rId23"/>
    <p:sldId id="321" r:id="rId24"/>
    <p:sldId id="322" r:id="rId25"/>
    <p:sldId id="381" r:id="rId26"/>
    <p:sldId id="427" r:id="rId27"/>
    <p:sldId id="285" r:id="rId28"/>
    <p:sldId id="420" r:id="rId29"/>
    <p:sldId id="316" r:id="rId30"/>
    <p:sldId id="421" r:id="rId31"/>
    <p:sldId id="325" r:id="rId32"/>
    <p:sldId id="324" r:id="rId33"/>
    <p:sldId id="408" r:id="rId34"/>
    <p:sldId id="422" r:id="rId35"/>
    <p:sldId id="423" r:id="rId36"/>
    <p:sldId id="424" r:id="rId37"/>
    <p:sldId id="406" r:id="rId38"/>
    <p:sldId id="426" r:id="rId39"/>
  </p:sldIdLst>
  <p:sldSz cx="9144000" cy="6858000" type="screen4x3"/>
  <p:notesSz cx="6888163" cy="10020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702">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60F02B-56CF-FA04-C620-E0D1E0F69F95}" name="Alicia Ieronymides" initials="AI" userId="S::alicia.ieronymides@cclg.org.uk::b094ff47-1e57-45fb-8083-987a7985fa24" providerId="AD"/>
  <p188:author id="{70619652-C5ED-FC67-A413-133A14A78D98}" name="Jeanette Hawkins" initials="JH" userId="S::jeanette.hawkins@cclg.org.uk::6054638e-7405-4a58-87a7-f23c131399c1" providerId="AD"/>
  <p188:author id="{9B76549D-0ECE-B651-0C79-3CD0525061AD}" name="OLLETT, Louise (THE NEWCASTLE UPON TYNE HOSPITALS NHS FOUNDATION TRUST)" initials="OT" userId="S::louise.ollett_nhs.net#ext#@cclguk.onmicrosoft.com::a550bf0b-c9df-4a3e-891c-0fca12be00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anette Hawkins" initials="J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00"/>
    <a:srgbClr val="FF0000"/>
    <a:srgbClr val="B90A7D"/>
    <a:srgbClr val="020A0A"/>
    <a:srgbClr val="24B7B9"/>
    <a:srgbClr val="E7DED0"/>
    <a:srgbClr val="005581"/>
    <a:srgbClr val="00BCE4"/>
    <a:srgbClr val="850C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EE5628-3608-4B30-8C5E-535F8905CE16}" v="4" dt="2026-06-24T18:42:08.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23" autoAdjust="0"/>
  </p:normalViewPr>
  <p:slideViewPr>
    <p:cSldViewPr snapToGrid="0">
      <p:cViewPr varScale="1">
        <p:scale>
          <a:sx n="65" d="100"/>
          <a:sy n="65" d="100"/>
        </p:scale>
        <p:origin x="1954" y="58"/>
      </p:cViewPr>
      <p:guideLst>
        <p:guide orient="horz" pos="3702"/>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C244C-6DAB-4541-9447-FFB3CB842C77}" type="doc">
      <dgm:prSet loTypeId="urn:microsoft.com/office/officeart/2005/8/layout/default" loCatId="list" qsTypeId="urn:microsoft.com/office/officeart/2005/8/quickstyle/simple4" qsCatId="simple" csTypeId="urn:microsoft.com/office/officeart/2005/8/colors/accent1_5" csCatId="accent1" phldr="1"/>
      <dgm:spPr/>
      <dgm:t>
        <a:bodyPr/>
        <a:lstStyle/>
        <a:p>
          <a:endParaRPr lang="en-US"/>
        </a:p>
      </dgm:t>
    </dgm:pt>
    <dgm:pt modelId="{480F7439-F584-4D20-8BA2-DE446C0BEC28}">
      <dgm:prSet custT="1"/>
      <dgm:spPr/>
      <dgm:t>
        <a:bodyPr anchor="t"/>
        <a:lstStyle/>
        <a:p>
          <a:pPr algn="l"/>
          <a:r>
            <a:rPr lang="en-GB" sz="1600" b="1" noProof="0" dirty="0">
              <a:solidFill>
                <a:schemeClr val="bg2"/>
              </a:solidFill>
            </a:rPr>
            <a:t>The toolkit is a national standard </a:t>
          </a:r>
        </a:p>
      </dgm:t>
    </dgm:pt>
    <dgm:pt modelId="{BAB5E903-9D1A-47E4-A996-CC7EE79EF9A3}" type="parTrans" cxnId="{92A1C19E-3CA4-4C92-AE8C-D6130A6003B6}">
      <dgm:prSet/>
      <dgm:spPr/>
      <dgm:t>
        <a:bodyPr/>
        <a:lstStyle/>
        <a:p>
          <a:endParaRPr lang="en-US" sz="1600" b="1">
            <a:solidFill>
              <a:schemeClr val="bg2"/>
            </a:solidFill>
          </a:endParaRPr>
        </a:p>
      </dgm:t>
    </dgm:pt>
    <dgm:pt modelId="{15477529-64F6-48F9-9C3E-B8189CA07BF0}" type="sibTrans" cxnId="{92A1C19E-3CA4-4C92-AE8C-D6130A6003B6}">
      <dgm:prSet/>
      <dgm:spPr/>
      <dgm:t>
        <a:bodyPr/>
        <a:lstStyle/>
        <a:p>
          <a:endParaRPr lang="en-US" sz="1600" b="1">
            <a:solidFill>
              <a:schemeClr val="bg2"/>
            </a:solidFill>
          </a:endParaRPr>
        </a:p>
      </dgm:t>
    </dgm:pt>
    <dgm:pt modelId="{44E4E993-8902-48F3-B558-19EA833941FE}">
      <dgm:prSet custT="1"/>
      <dgm:spPr/>
      <dgm:t>
        <a:bodyPr/>
        <a:lstStyle/>
        <a:p>
          <a:pPr algn="l"/>
          <a:r>
            <a:rPr lang="en-GB" sz="1600" b="1" noProof="0" dirty="0">
              <a:solidFill>
                <a:schemeClr val="bg2"/>
              </a:solidFill>
            </a:rPr>
            <a:t>It improves patient safety and care </a:t>
          </a:r>
        </a:p>
        <a:p>
          <a:pPr algn="l"/>
          <a:r>
            <a:rPr lang="en-GB" sz="1600" b="1" noProof="0" dirty="0">
              <a:solidFill>
                <a:schemeClr val="bg2"/>
              </a:solidFill>
            </a:rPr>
            <a:t>Provides robust and reliable assessment</a:t>
          </a:r>
        </a:p>
      </dgm:t>
    </dgm:pt>
    <dgm:pt modelId="{12F43D64-7EC9-4E7A-A402-906D97F716EB}" type="parTrans" cxnId="{72B11B37-AA71-448F-A31A-9B599C3323AC}">
      <dgm:prSet/>
      <dgm:spPr/>
      <dgm:t>
        <a:bodyPr/>
        <a:lstStyle/>
        <a:p>
          <a:endParaRPr lang="en-US" sz="1600" b="1">
            <a:solidFill>
              <a:schemeClr val="bg2"/>
            </a:solidFill>
          </a:endParaRPr>
        </a:p>
      </dgm:t>
    </dgm:pt>
    <dgm:pt modelId="{6B6A7163-3F00-42AC-9380-D6A01FD52F2B}" type="sibTrans" cxnId="{72B11B37-AA71-448F-A31A-9B599C3323AC}">
      <dgm:prSet/>
      <dgm:spPr/>
      <dgm:t>
        <a:bodyPr/>
        <a:lstStyle/>
        <a:p>
          <a:endParaRPr lang="en-US" sz="1600" b="1">
            <a:solidFill>
              <a:schemeClr val="bg2"/>
            </a:solidFill>
          </a:endParaRPr>
        </a:p>
      </dgm:t>
    </dgm:pt>
    <dgm:pt modelId="{76D82375-ED15-4911-9216-2559EC518AEF}">
      <dgm:prSet custT="1"/>
      <dgm:spPr/>
      <dgm:t>
        <a:bodyPr anchor="t"/>
        <a:lstStyle/>
        <a:p>
          <a:pPr algn="l"/>
          <a:r>
            <a:rPr lang="en-GB" sz="1600" b="1" noProof="0" dirty="0">
              <a:solidFill>
                <a:schemeClr val="bg2"/>
              </a:solidFill>
            </a:rPr>
            <a:t>Consistent quality of assessments, by using evidence-based validated assessment tool </a:t>
          </a:r>
        </a:p>
      </dgm:t>
    </dgm:pt>
    <dgm:pt modelId="{316E9F3E-2864-497C-B131-EA46A4732CAD}" type="parTrans" cxnId="{820966B6-80E0-47EB-9FDB-2F2C9A325CD9}">
      <dgm:prSet/>
      <dgm:spPr/>
      <dgm:t>
        <a:bodyPr/>
        <a:lstStyle/>
        <a:p>
          <a:endParaRPr lang="en-US" sz="1600" b="1">
            <a:solidFill>
              <a:schemeClr val="bg2"/>
            </a:solidFill>
          </a:endParaRPr>
        </a:p>
      </dgm:t>
    </dgm:pt>
    <dgm:pt modelId="{216C705C-2C07-4F0A-8D24-DA94E4A6F925}" type="sibTrans" cxnId="{820966B6-80E0-47EB-9FDB-2F2C9A325CD9}">
      <dgm:prSet/>
      <dgm:spPr/>
      <dgm:t>
        <a:bodyPr/>
        <a:lstStyle/>
        <a:p>
          <a:endParaRPr lang="en-US" sz="1600" b="1">
            <a:solidFill>
              <a:schemeClr val="bg2"/>
            </a:solidFill>
          </a:endParaRPr>
        </a:p>
      </dgm:t>
    </dgm:pt>
    <dgm:pt modelId="{CC773504-66AA-4A8C-B29B-19553B1B1E0C}">
      <dgm:prSet custT="1"/>
      <dgm:spPr/>
      <dgm:t>
        <a:bodyPr anchor="t"/>
        <a:lstStyle/>
        <a:p>
          <a:pPr algn="l"/>
          <a:r>
            <a:rPr lang="en-GB" sz="1600" b="1" noProof="0" dirty="0">
              <a:solidFill>
                <a:schemeClr val="bg2"/>
              </a:solidFill>
            </a:rPr>
            <a:t>Provides management advice depending on patient's level of risk </a:t>
          </a:r>
        </a:p>
      </dgm:t>
    </dgm:pt>
    <dgm:pt modelId="{E13D6A05-728B-4FDB-B4DA-879EAAD1B6B1}" type="parTrans" cxnId="{B32E72C8-0A6E-48B6-B4C1-7B7DA80E5248}">
      <dgm:prSet/>
      <dgm:spPr/>
      <dgm:t>
        <a:bodyPr/>
        <a:lstStyle/>
        <a:p>
          <a:endParaRPr lang="en-US" sz="1600" b="1">
            <a:solidFill>
              <a:schemeClr val="bg2"/>
            </a:solidFill>
          </a:endParaRPr>
        </a:p>
      </dgm:t>
    </dgm:pt>
    <dgm:pt modelId="{86DEDC5C-60A8-4674-A2A9-22D469C458D8}" type="sibTrans" cxnId="{B32E72C8-0A6E-48B6-B4C1-7B7DA80E5248}">
      <dgm:prSet/>
      <dgm:spPr/>
      <dgm:t>
        <a:bodyPr/>
        <a:lstStyle/>
        <a:p>
          <a:endParaRPr lang="en-US" sz="1600" b="1">
            <a:solidFill>
              <a:schemeClr val="bg2"/>
            </a:solidFill>
          </a:endParaRPr>
        </a:p>
      </dgm:t>
    </dgm:pt>
    <dgm:pt modelId="{60409B27-4029-4487-871C-4A7A2D1E1C08}">
      <dgm:prSet custT="1"/>
      <dgm:spPr/>
      <dgm:t>
        <a:bodyPr anchor="t"/>
        <a:lstStyle/>
        <a:p>
          <a:pPr algn="l"/>
          <a:r>
            <a:rPr lang="en-GB" sz="1600" b="1" noProof="0" dirty="0">
              <a:solidFill>
                <a:schemeClr val="bg2"/>
              </a:solidFill>
            </a:rPr>
            <a:t>Identifies emergency situations and those who need urgent assessment in hospital </a:t>
          </a:r>
        </a:p>
      </dgm:t>
    </dgm:pt>
    <dgm:pt modelId="{0805B62C-F97C-4AE9-9BA5-0DB0AEFD94F3}" type="parTrans" cxnId="{33CF81AF-0042-488E-967E-221946E890EB}">
      <dgm:prSet/>
      <dgm:spPr/>
      <dgm:t>
        <a:bodyPr/>
        <a:lstStyle/>
        <a:p>
          <a:endParaRPr lang="en-US" sz="1600" b="1">
            <a:solidFill>
              <a:schemeClr val="bg2"/>
            </a:solidFill>
          </a:endParaRPr>
        </a:p>
      </dgm:t>
    </dgm:pt>
    <dgm:pt modelId="{D8441D7C-8EFA-4CB9-B831-FD24E5660AE3}" type="sibTrans" cxnId="{33CF81AF-0042-488E-967E-221946E890EB}">
      <dgm:prSet/>
      <dgm:spPr/>
      <dgm:t>
        <a:bodyPr/>
        <a:lstStyle/>
        <a:p>
          <a:endParaRPr lang="en-US" sz="1600" b="1">
            <a:solidFill>
              <a:schemeClr val="bg2"/>
            </a:solidFill>
          </a:endParaRPr>
        </a:p>
      </dgm:t>
    </dgm:pt>
    <dgm:pt modelId="{1739F5A9-A048-4B64-8430-D3B2C7BEF882}">
      <dgm:prSet custT="1"/>
      <dgm:spPr/>
      <dgm:t>
        <a:bodyPr anchor="t"/>
        <a:lstStyle/>
        <a:p>
          <a:pPr algn="l"/>
          <a:r>
            <a:rPr lang="en-GB" sz="1600" b="1" noProof="0" dirty="0">
              <a:solidFill>
                <a:schemeClr val="bg2"/>
              </a:solidFill>
            </a:rPr>
            <a:t>Identifies &amp; reassures lower risk patients, reducing unnecessary attendance for review. Supports carers to stay at home with safety net.</a:t>
          </a:r>
        </a:p>
      </dgm:t>
    </dgm:pt>
    <dgm:pt modelId="{F5149734-8C04-4740-8B3B-6A6684AA4243}" type="parTrans" cxnId="{63AA77D9-D55C-4A5A-9064-A175ABB3CBF2}">
      <dgm:prSet/>
      <dgm:spPr/>
      <dgm:t>
        <a:bodyPr/>
        <a:lstStyle/>
        <a:p>
          <a:endParaRPr lang="en-US" sz="1600" b="1">
            <a:solidFill>
              <a:schemeClr val="bg2"/>
            </a:solidFill>
          </a:endParaRPr>
        </a:p>
      </dgm:t>
    </dgm:pt>
    <dgm:pt modelId="{EBBB53AD-4102-42A9-B25C-931E72603140}" type="sibTrans" cxnId="{63AA77D9-D55C-4A5A-9064-A175ABB3CBF2}">
      <dgm:prSet/>
      <dgm:spPr/>
      <dgm:t>
        <a:bodyPr/>
        <a:lstStyle/>
        <a:p>
          <a:endParaRPr lang="en-US" sz="1600" b="1">
            <a:solidFill>
              <a:schemeClr val="bg2"/>
            </a:solidFill>
          </a:endParaRPr>
        </a:p>
      </dgm:t>
    </dgm:pt>
    <dgm:pt modelId="{0B591E35-3DDE-484B-A817-57F109C66239}">
      <dgm:prSet custT="1"/>
      <dgm:spPr/>
      <dgm:t>
        <a:bodyPr anchor="t"/>
        <a:lstStyle/>
        <a:p>
          <a:pPr algn="l"/>
          <a:r>
            <a:rPr lang="en-GB" sz="1600" b="1" noProof="0" dirty="0">
              <a:solidFill>
                <a:schemeClr val="bg2"/>
              </a:solidFill>
            </a:rPr>
            <a:t>Provides triage training and competency</a:t>
          </a:r>
        </a:p>
      </dgm:t>
    </dgm:pt>
    <dgm:pt modelId="{AA10BA89-46F5-4BA5-A639-D4210146E84F}" type="parTrans" cxnId="{A7AA6290-4F6E-48BD-A5F3-DDF9BF86FFF4}">
      <dgm:prSet/>
      <dgm:spPr/>
      <dgm:t>
        <a:bodyPr/>
        <a:lstStyle/>
        <a:p>
          <a:endParaRPr lang="en-US" sz="1600" b="1">
            <a:solidFill>
              <a:schemeClr val="bg2"/>
            </a:solidFill>
          </a:endParaRPr>
        </a:p>
      </dgm:t>
    </dgm:pt>
    <dgm:pt modelId="{29A1F52F-7301-485D-B115-0E9C96B2EFF5}" type="sibTrans" cxnId="{A7AA6290-4F6E-48BD-A5F3-DDF9BF86FFF4}">
      <dgm:prSet/>
      <dgm:spPr/>
      <dgm:t>
        <a:bodyPr/>
        <a:lstStyle/>
        <a:p>
          <a:endParaRPr lang="en-US" sz="1600" b="1">
            <a:solidFill>
              <a:schemeClr val="bg2"/>
            </a:solidFill>
          </a:endParaRPr>
        </a:p>
      </dgm:t>
    </dgm:pt>
    <dgm:pt modelId="{6B15417D-7F78-4CE5-B273-0EF4AC3C5A5B}">
      <dgm:prSet custT="1"/>
      <dgm:spPr/>
      <dgm:t>
        <a:bodyPr anchor="t"/>
        <a:lstStyle/>
        <a:p>
          <a:pPr algn="l"/>
          <a:r>
            <a:rPr lang="en-GB" sz="1600" b="1" noProof="0" dirty="0">
              <a:solidFill>
                <a:schemeClr val="bg2"/>
              </a:solidFill>
            </a:rPr>
            <a:t>Facilitates accurate records </a:t>
          </a:r>
        </a:p>
      </dgm:t>
    </dgm:pt>
    <dgm:pt modelId="{0CB92967-CDDA-41CF-AFD0-C561957EBB82}" type="parTrans" cxnId="{A9F90B2C-9583-4201-A1D1-E2E6F086AB75}">
      <dgm:prSet/>
      <dgm:spPr/>
      <dgm:t>
        <a:bodyPr/>
        <a:lstStyle/>
        <a:p>
          <a:endParaRPr lang="en-US" sz="1600" b="1">
            <a:solidFill>
              <a:schemeClr val="bg2"/>
            </a:solidFill>
          </a:endParaRPr>
        </a:p>
      </dgm:t>
    </dgm:pt>
    <dgm:pt modelId="{C4863415-F129-4D85-AA1A-3C52B98C86E7}" type="sibTrans" cxnId="{A9F90B2C-9583-4201-A1D1-E2E6F086AB75}">
      <dgm:prSet/>
      <dgm:spPr/>
      <dgm:t>
        <a:bodyPr/>
        <a:lstStyle/>
        <a:p>
          <a:endParaRPr lang="en-US" sz="1600" b="1">
            <a:solidFill>
              <a:schemeClr val="bg2"/>
            </a:solidFill>
          </a:endParaRPr>
        </a:p>
      </dgm:t>
    </dgm:pt>
    <dgm:pt modelId="{ACE928AB-A2AC-4688-9DB9-DDBC5435FED8}">
      <dgm:prSet custT="1"/>
      <dgm:spPr/>
      <dgm:t>
        <a:bodyPr anchor="t"/>
        <a:lstStyle/>
        <a:p>
          <a:pPr algn="l"/>
          <a:r>
            <a:rPr lang="en-GB" sz="1600" b="1" noProof="0" dirty="0">
              <a:solidFill>
                <a:schemeClr val="bg2"/>
              </a:solidFill>
            </a:rPr>
            <a:t>Facilitates auditable practice</a:t>
          </a:r>
        </a:p>
      </dgm:t>
    </dgm:pt>
    <dgm:pt modelId="{518C14B1-22CE-48C3-89CC-839236B04244}" type="parTrans" cxnId="{D4987F8B-283E-40E1-A6F9-FB1EE1780BFE}">
      <dgm:prSet/>
      <dgm:spPr/>
      <dgm:t>
        <a:bodyPr/>
        <a:lstStyle/>
        <a:p>
          <a:endParaRPr lang="en-US" sz="1600" b="1">
            <a:solidFill>
              <a:schemeClr val="bg2"/>
            </a:solidFill>
          </a:endParaRPr>
        </a:p>
      </dgm:t>
    </dgm:pt>
    <dgm:pt modelId="{2AF2C7FD-6703-4398-B4BA-5D40356C59C5}" type="sibTrans" cxnId="{D4987F8B-283E-40E1-A6F9-FB1EE1780BFE}">
      <dgm:prSet/>
      <dgm:spPr/>
      <dgm:t>
        <a:bodyPr/>
        <a:lstStyle/>
        <a:p>
          <a:endParaRPr lang="en-US" sz="1600" b="1">
            <a:solidFill>
              <a:schemeClr val="bg2"/>
            </a:solidFill>
          </a:endParaRPr>
        </a:p>
      </dgm:t>
    </dgm:pt>
    <dgm:pt modelId="{3B84426C-034B-43CA-A1B2-17AB56D2AE42}" type="pres">
      <dgm:prSet presAssocID="{877C244C-6DAB-4541-9447-FFB3CB842C77}" presName="diagram" presStyleCnt="0">
        <dgm:presLayoutVars>
          <dgm:dir/>
          <dgm:resizeHandles val="exact"/>
        </dgm:presLayoutVars>
      </dgm:prSet>
      <dgm:spPr/>
    </dgm:pt>
    <dgm:pt modelId="{E7BE901F-C0BC-4766-8D77-199B768364CC}" type="pres">
      <dgm:prSet presAssocID="{480F7439-F584-4D20-8BA2-DE446C0BEC28}" presName="node" presStyleLbl="node1" presStyleIdx="0" presStyleCnt="9">
        <dgm:presLayoutVars>
          <dgm:bulletEnabled val="1"/>
        </dgm:presLayoutVars>
      </dgm:prSet>
      <dgm:spPr/>
    </dgm:pt>
    <dgm:pt modelId="{27E94F28-E0C3-462D-A10A-560BD747536A}" type="pres">
      <dgm:prSet presAssocID="{15477529-64F6-48F9-9C3E-B8189CA07BF0}" presName="sibTrans" presStyleCnt="0"/>
      <dgm:spPr/>
    </dgm:pt>
    <dgm:pt modelId="{5937147D-BBCB-4858-BC3F-430A9555D7B9}" type="pres">
      <dgm:prSet presAssocID="{44E4E993-8902-48F3-B558-19EA833941FE}" presName="node" presStyleLbl="node1" presStyleIdx="1" presStyleCnt="9">
        <dgm:presLayoutVars>
          <dgm:bulletEnabled val="1"/>
        </dgm:presLayoutVars>
      </dgm:prSet>
      <dgm:spPr/>
    </dgm:pt>
    <dgm:pt modelId="{07A55F92-24BD-4F6D-8DE2-0BFD53B748A1}" type="pres">
      <dgm:prSet presAssocID="{6B6A7163-3F00-42AC-9380-D6A01FD52F2B}" presName="sibTrans" presStyleCnt="0"/>
      <dgm:spPr/>
    </dgm:pt>
    <dgm:pt modelId="{FBB029DE-6820-46B5-BD0E-E1DB0DE306C0}" type="pres">
      <dgm:prSet presAssocID="{76D82375-ED15-4911-9216-2559EC518AEF}" presName="node" presStyleLbl="node1" presStyleIdx="2" presStyleCnt="9">
        <dgm:presLayoutVars>
          <dgm:bulletEnabled val="1"/>
        </dgm:presLayoutVars>
      </dgm:prSet>
      <dgm:spPr/>
    </dgm:pt>
    <dgm:pt modelId="{62B87E04-9203-45A7-9570-C2A21CE68EE4}" type="pres">
      <dgm:prSet presAssocID="{216C705C-2C07-4F0A-8D24-DA94E4A6F925}" presName="sibTrans" presStyleCnt="0"/>
      <dgm:spPr/>
    </dgm:pt>
    <dgm:pt modelId="{FEE13EF4-A37A-4410-A6B5-CF5B0D4F9DC0}" type="pres">
      <dgm:prSet presAssocID="{CC773504-66AA-4A8C-B29B-19553B1B1E0C}" presName="node" presStyleLbl="node1" presStyleIdx="3" presStyleCnt="9">
        <dgm:presLayoutVars>
          <dgm:bulletEnabled val="1"/>
        </dgm:presLayoutVars>
      </dgm:prSet>
      <dgm:spPr/>
    </dgm:pt>
    <dgm:pt modelId="{F9C2C6A7-7D94-45D5-A8C6-7CFB1CF6813E}" type="pres">
      <dgm:prSet presAssocID="{86DEDC5C-60A8-4674-A2A9-22D469C458D8}" presName="sibTrans" presStyleCnt="0"/>
      <dgm:spPr/>
    </dgm:pt>
    <dgm:pt modelId="{769D7A3D-2B6D-4319-9A17-4B2F39E3EA23}" type="pres">
      <dgm:prSet presAssocID="{60409B27-4029-4487-871C-4A7A2D1E1C08}" presName="node" presStyleLbl="node1" presStyleIdx="4" presStyleCnt="9">
        <dgm:presLayoutVars>
          <dgm:bulletEnabled val="1"/>
        </dgm:presLayoutVars>
      </dgm:prSet>
      <dgm:spPr/>
    </dgm:pt>
    <dgm:pt modelId="{2AB91429-B0A2-4C69-B695-5F4997DE75AF}" type="pres">
      <dgm:prSet presAssocID="{D8441D7C-8EFA-4CB9-B831-FD24E5660AE3}" presName="sibTrans" presStyleCnt="0"/>
      <dgm:spPr/>
    </dgm:pt>
    <dgm:pt modelId="{D5374B5D-4CD1-42DB-AC9C-ED3B18131461}" type="pres">
      <dgm:prSet presAssocID="{1739F5A9-A048-4B64-8430-D3B2C7BEF882}" presName="node" presStyleLbl="node1" presStyleIdx="5" presStyleCnt="9">
        <dgm:presLayoutVars>
          <dgm:bulletEnabled val="1"/>
        </dgm:presLayoutVars>
      </dgm:prSet>
      <dgm:spPr/>
    </dgm:pt>
    <dgm:pt modelId="{A6A6BD35-BB40-4797-8B6D-802F3780B49E}" type="pres">
      <dgm:prSet presAssocID="{EBBB53AD-4102-42A9-B25C-931E72603140}" presName="sibTrans" presStyleCnt="0"/>
      <dgm:spPr/>
    </dgm:pt>
    <dgm:pt modelId="{A4AF89A8-3C26-4777-9F53-B0F6CF284186}" type="pres">
      <dgm:prSet presAssocID="{0B591E35-3DDE-484B-A817-57F109C66239}" presName="node" presStyleLbl="node1" presStyleIdx="6" presStyleCnt="9">
        <dgm:presLayoutVars>
          <dgm:bulletEnabled val="1"/>
        </dgm:presLayoutVars>
      </dgm:prSet>
      <dgm:spPr/>
    </dgm:pt>
    <dgm:pt modelId="{71E6E612-F211-4956-8D24-85A3FB774B35}" type="pres">
      <dgm:prSet presAssocID="{29A1F52F-7301-485D-B115-0E9C96B2EFF5}" presName="sibTrans" presStyleCnt="0"/>
      <dgm:spPr/>
    </dgm:pt>
    <dgm:pt modelId="{2FD5901E-6754-4D06-8CC8-1F8E4C00D538}" type="pres">
      <dgm:prSet presAssocID="{6B15417D-7F78-4CE5-B273-0EF4AC3C5A5B}" presName="node" presStyleLbl="node1" presStyleIdx="7" presStyleCnt="9">
        <dgm:presLayoutVars>
          <dgm:bulletEnabled val="1"/>
        </dgm:presLayoutVars>
      </dgm:prSet>
      <dgm:spPr/>
    </dgm:pt>
    <dgm:pt modelId="{29E5EDCD-8C9F-4909-AE49-C5BD344F3EBB}" type="pres">
      <dgm:prSet presAssocID="{C4863415-F129-4D85-AA1A-3C52B98C86E7}" presName="sibTrans" presStyleCnt="0"/>
      <dgm:spPr/>
    </dgm:pt>
    <dgm:pt modelId="{56C2771C-32CC-4A22-AA41-5204319325A2}" type="pres">
      <dgm:prSet presAssocID="{ACE928AB-A2AC-4688-9DB9-DDBC5435FED8}" presName="node" presStyleLbl="node1" presStyleIdx="8" presStyleCnt="9">
        <dgm:presLayoutVars>
          <dgm:bulletEnabled val="1"/>
        </dgm:presLayoutVars>
      </dgm:prSet>
      <dgm:spPr/>
    </dgm:pt>
  </dgm:ptLst>
  <dgm:cxnLst>
    <dgm:cxn modelId="{E3E51014-03F8-4490-ADEB-AD043BDDB798}" type="presOf" srcId="{6B15417D-7F78-4CE5-B273-0EF4AC3C5A5B}" destId="{2FD5901E-6754-4D06-8CC8-1F8E4C00D538}" srcOrd="0" destOrd="0" presId="urn:microsoft.com/office/officeart/2005/8/layout/default"/>
    <dgm:cxn modelId="{1FBA0A1F-ED9F-4CC0-9BBE-69711B36545A}" type="presOf" srcId="{877C244C-6DAB-4541-9447-FFB3CB842C77}" destId="{3B84426C-034B-43CA-A1B2-17AB56D2AE42}" srcOrd="0" destOrd="0" presId="urn:microsoft.com/office/officeart/2005/8/layout/default"/>
    <dgm:cxn modelId="{A9F90B2C-9583-4201-A1D1-E2E6F086AB75}" srcId="{877C244C-6DAB-4541-9447-FFB3CB842C77}" destId="{6B15417D-7F78-4CE5-B273-0EF4AC3C5A5B}" srcOrd="7" destOrd="0" parTransId="{0CB92967-CDDA-41CF-AFD0-C561957EBB82}" sibTransId="{C4863415-F129-4D85-AA1A-3C52B98C86E7}"/>
    <dgm:cxn modelId="{72B11B37-AA71-448F-A31A-9B599C3323AC}" srcId="{877C244C-6DAB-4541-9447-FFB3CB842C77}" destId="{44E4E993-8902-48F3-B558-19EA833941FE}" srcOrd="1" destOrd="0" parTransId="{12F43D64-7EC9-4E7A-A402-906D97F716EB}" sibTransId="{6B6A7163-3F00-42AC-9380-D6A01FD52F2B}"/>
    <dgm:cxn modelId="{62F4A45F-CBBB-46C6-BAAC-0F38B90DFD44}" type="presOf" srcId="{60409B27-4029-4487-871C-4A7A2D1E1C08}" destId="{769D7A3D-2B6D-4319-9A17-4B2F39E3EA23}" srcOrd="0" destOrd="0" presId="urn:microsoft.com/office/officeart/2005/8/layout/default"/>
    <dgm:cxn modelId="{A7370149-66B1-4571-B30F-6AA77A4DA25D}" type="presOf" srcId="{0B591E35-3DDE-484B-A817-57F109C66239}" destId="{A4AF89A8-3C26-4777-9F53-B0F6CF284186}" srcOrd="0" destOrd="0" presId="urn:microsoft.com/office/officeart/2005/8/layout/default"/>
    <dgm:cxn modelId="{3F47F95A-642E-4D7C-8A75-88AA4EF0B0F9}" type="presOf" srcId="{CC773504-66AA-4A8C-B29B-19553B1B1E0C}" destId="{FEE13EF4-A37A-4410-A6B5-CF5B0D4F9DC0}" srcOrd="0" destOrd="0" presId="urn:microsoft.com/office/officeart/2005/8/layout/default"/>
    <dgm:cxn modelId="{D4987F8B-283E-40E1-A6F9-FB1EE1780BFE}" srcId="{877C244C-6DAB-4541-9447-FFB3CB842C77}" destId="{ACE928AB-A2AC-4688-9DB9-DDBC5435FED8}" srcOrd="8" destOrd="0" parTransId="{518C14B1-22CE-48C3-89CC-839236B04244}" sibTransId="{2AF2C7FD-6703-4398-B4BA-5D40356C59C5}"/>
    <dgm:cxn modelId="{4C710A90-44F4-441E-8CFF-33A730505B42}" type="presOf" srcId="{1739F5A9-A048-4B64-8430-D3B2C7BEF882}" destId="{D5374B5D-4CD1-42DB-AC9C-ED3B18131461}" srcOrd="0" destOrd="0" presId="urn:microsoft.com/office/officeart/2005/8/layout/default"/>
    <dgm:cxn modelId="{A7AA6290-4F6E-48BD-A5F3-DDF9BF86FFF4}" srcId="{877C244C-6DAB-4541-9447-FFB3CB842C77}" destId="{0B591E35-3DDE-484B-A817-57F109C66239}" srcOrd="6" destOrd="0" parTransId="{AA10BA89-46F5-4BA5-A639-D4210146E84F}" sibTransId="{29A1F52F-7301-485D-B115-0E9C96B2EFF5}"/>
    <dgm:cxn modelId="{DCB8B495-2393-4E5C-A939-B798DBAF79CD}" type="presOf" srcId="{76D82375-ED15-4911-9216-2559EC518AEF}" destId="{FBB029DE-6820-46B5-BD0E-E1DB0DE306C0}" srcOrd="0" destOrd="0" presId="urn:microsoft.com/office/officeart/2005/8/layout/default"/>
    <dgm:cxn modelId="{33462598-EC01-45AE-84C4-445B156A3BDA}" type="presOf" srcId="{ACE928AB-A2AC-4688-9DB9-DDBC5435FED8}" destId="{56C2771C-32CC-4A22-AA41-5204319325A2}" srcOrd="0" destOrd="0" presId="urn:microsoft.com/office/officeart/2005/8/layout/default"/>
    <dgm:cxn modelId="{92A1C19E-3CA4-4C92-AE8C-D6130A6003B6}" srcId="{877C244C-6DAB-4541-9447-FFB3CB842C77}" destId="{480F7439-F584-4D20-8BA2-DE446C0BEC28}" srcOrd="0" destOrd="0" parTransId="{BAB5E903-9D1A-47E4-A996-CC7EE79EF9A3}" sibTransId="{15477529-64F6-48F9-9C3E-B8189CA07BF0}"/>
    <dgm:cxn modelId="{33CF81AF-0042-488E-967E-221946E890EB}" srcId="{877C244C-6DAB-4541-9447-FFB3CB842C77}" destId="{60409B27-4029-4487-871C-4A7A2D1E1C08}" srcOrd="4" destOrd="0" parTransId="{0805B62C-F97C-4AE9-9BA5-0DB0AEFD94F3}" sibTransId="{D8441D7C-8EFA-4CB9-B831-FD24E5660AE3}"/>
    <dgm:cxn modelId="{820966B6-80E0-47EB-9FDB-2F2C9A325CD9}" srcId="{877C244C-6DAB-4541-9447-FFB3CB842C77}" destId="{76D82375-ED15-4911-9216-2559EC518AEF}" srcOrd="2" destOrd="0" parTransId="{316E9F3E-2864-497C-B131-EA46A4732CAD}" sibTransId="{216C705C-2C07-4F0A-8D24-DA94E4A6F925}"/>
    <dgm:cxn modelId="{8E355CC7-59B3-43ED-8D2D-4FEA59E71ABF}" type="presOf" srcId="{44E4E993-8902-48F3-B558-19EA833941FE}" destId="{5937147D-BBCB-4858-BC3F-430A9555D7B9}" srcOrd="0" destOrd="0" presId="urn:microsoft.com/office/officeart/2005/8/layout/default"/>
    <dgm:cxn modelId="{B32E72C8-0A6E-48B6-B4C1-7B7DA80E5248}" srcId="{877C244C-6DAB-4541-9447-FFB3CB842C77}" destId="{CC773504-66AA-4A8C-B29B-19553B1B1E0C}" srcOrd="3" destOrd="0" parTransId="{E13D6A05-728B-4FDB-B4DA-879EAAD1B6B1}" sibTransId="{86DEDC5C-60A8-4674-A2A9-22D469C458D8}"/>
    <dgm:cxn modelId="{5668B7D3-BF0D-4D2C-9BF2-368D241A0BE1}" type="presOf" srcId="{480F7439-F584-4D20-8BA2-DE446C0BEC28}" destId="{E7BE901F-C0BC-4766-8D77-199B768364CC}" srcOrd="0" destOrd="0" presId="urn:microsoft.com/office/officeart/2005/8/layout/default"/>
    <dgm:cxn modelId="{63AA77D9-D55C-4A5A-9064-A175ABB3CBF2}" srcId="{877C244C-6DAB-4541-9447-FFB3CB842C77}" destId="{1739F5A9-A048-4B64-8430-D3B2C7BEF882}" srcOrd="5" destOrd="0" parTransId="{F5149734-8C04-4740-8B3B-6A6684AA4243}" sibTransId="{EBBB53AD-4102-42A9-B25C-931E72603140}"/>
    <dgm:cxn modelId="{AE04259D-47FA-440A-AAC7-DEABFC9A4F4A}" type="presParOf" srcId="{3B84426C-034B-43CA-A1B2-17AB56D2AE42}" destId="{E7BE901F-C0BC-4766-8D77-199B768364CC}" srcOrd="0" destOrd="0" presId="urn:microsoft.com/office/officeart/2005/8/layout/default"/>
    <dgm:cxn modelId="{E7623C8E-9481-4782-AA07-C175A7924F44}" type="presParOf" srcId="{3B84426C-034B-43CA-A1B2-17AB56D2AE42}" destId="{27E94F28-E0C3-462D-A10A-560BD747536A}" srcOrd="1" destOrd="0" presId="urn:microsoft.com/office/officeart/2005/8/layout/default"/>
    <dgm:cxn modelId="{25541B68-D5A4-4880-B650-3E741D6FF125}" type="presParOf" srcId="{3B84426C-034B-43CA-A1B2-17AB56D2AE42}" destId="{5937147D-BBCB-4858-BC3F-430A9555D7B9}" srcOrd="2" destOrd="0" presId="urn:microsoft.com/office/officeart/2005/8/layout/default"/>
    <dgm:cxn modelId="{11BD8489-6B36-4A57-A360-1A1B5346FF16}" type="presParOf" srcId="{3B84426C-034B-43CA-A1B2-17AB56D2AE42}" destId="{07A55F92-24BD-4F6D-8DE2-0BFD53B748A1}" srcOrd="3" destOrd="0" presId="urn:microsoft.com/office/officeart/2005/8/layout/default"/>
    <dgm:cxn modelId="{5E0ECE14-E2EC-4650-8095-AFF0B8C5BC1D}" type="presParOf" srcId="{3B84426C-034B-43CA-A1B2-17AB56D2AE42}" destId="{FBB029DE-6820-46B5-BD0E-E1DB0DE306C0}" srcOrd="4" destOrd="0" presId="urn:microsoft.com/office/officeart/2005/8/layout/default"/>
    <dgm:cxn modelId="{8E350CEA-40E4-49F4-BEFB-B265E357D2EA}" type="presParOf" srcId="{3B84426C-034B-43CA-A1B2-17AB56D2AE42}" destId="{62B87E04-9203-45A7-9570-C2A21CE68EE4}" srcOrd="5" destOrd="0" presId="urn:microsoft.com/office/officeart/2005/8/layout/default"/>
    <dgm:cxn modelId="{7F26C0E6-3CC2-45A6-8BD8-D1A6D66130F5}" type="presParOf" srcId="{3B84426C-034B-43CA-A1B2-17AB56D2AE42}" destId="{FEE13EF4-A37A-4410-A6B5-CF5B0D4F9DC0}" srcOrd="6" destOrd="0" presId="urn:microsoft.com/office/officeart/2005/8/layout/default"/>
    <dgm:cxn modelId="{4D0A0AC7-1D80-4E2D-9F72-F67DF8C5E685}" type="presParOf" srcId="{3B84426C-034B-43CA-A1B2-17AB56D2AE42}" destId="{F9C2C6A7-7D94-45D5-A8C6-7CFB1CF6813E}" srcOrd="7" destOrd="0" presId="urn:microsoft.com/office/officeart/2005/8/layout/default"/>
    <dgm:cxn modelId="{2C4BAB04-D54F-4FBD-84F4-F7D34AF842A0}" type="presParOf" srcId="{3B84426C-034B-43CA-A1B2-17AB56D2AE42}" destId="{769D7A3D-2B6D-4319-9A17-4B2F39E3EA23}" srcOrd="8" destOrd="0" presId="urn:microsoft.com/office/officeart/2005/8/layout/default"/>
    <dgm:cxn modelId="{5A5F98EF-BABF-4A95-9DEE-D5277983AC5D}" type="presParOf" srcId="{3B84426C-034B-43CA-A1B2-17AB56D2AE42}" destId="{2AB91429-B0A2-4C69-B695-5F4997DE75AF}" srcOrd="9" destOrd="0" presId="urn:microsoft.com/office/officeart/2005/8/layout/default"/>
    <dgm:cxn modelId="{57DEF1C2-88D3-4E4A-940C-D080EB269B7E}" type="presParOf" srcId="{3B84426C-034B-43CA-A1B2-17AB56D2AE42}" destId="{D5374B5D-4CD1-42DB-AC9C-ED3B18131461}" srcOrd="10" destOrd="0" presId="urn:microsoft.com/office/officeart/2005/8/layout/default"/>
    <dgm:cxn modelId="{EDEEB33E-DD1E-4B63-BE8D-81B8E2AB0A7D}" type="presParOf" srcId="{3B84426C-034B-43CA-A1B2-17AB56D2AE42}" destId="{A6A6BD35-BB40-4797-8B6D-802F3780B49E}" srcOrd="11" destOrd="0" presId="urn:microsoft.com/office/officeart/2005/8/layout/default"/>
    <dgm:cxn modelId="{F9CB2A32-0232-4E8A-AA86-5670EBE181C8}" type="presParOf" srcId="{3B84426C-034B-43CA-A1B2-17AB56D2AE42}" destId="{A4AF89A8-3C26-4777-9F53-B0F6CF284186}" srcOrd="12" destOrd="0" presId="urn:microsoft.com/office/officeart/2005/8/layout/default"/>
    <dgm:cxn modelId="{E421E530-75CF-40BE-8BF9-8545B3F8510B}" type="presParOf" srcId="{3B84426C-034B-43CA-A1B2-17AB56D2AE42}" destId="{71E6E612-F211-4956-8D24-85A3FB774B35}" srcOrd="13" destOrd="0" presId="urn:microsoft.com/office/officeart/2005/8/layout/default"/>
    <dgm:cxn modelId="{25E04B87-0A7A-49C7-AFB2-1CA8328ED71D}" type="presParOf" srcId="{3B84426C-034B-43CA-A1B2-17AB56D2AE42}" destId="{2FD5901E-6754-4D06-8CC8-1F8E4C00D538}" srcOrd="14" destOrd="0" presId="urn:microsoft.com/office/officeart/2005/8/layout/default"/>
    <dgm:cxn modelId="{123ECAFC-8025-4F81-8FA7-DF271328BFF5}" type="presParOf" srcId="{3B84426C-034B-43CA-A1B2-17AB56D2AE42}" destId="{29E5EDCD-8C9F-4909-AE49-C5BD344F3EBB}" srcOrd="15" destOrd="0" presId="urn:microsoft.com/office/officeart/2005/8/layout/default"/>
    <dgm:cxn modelId="{26E1FD9C-F9DB-4581-846B-1DD05DCDB22F}" type="presParOf" srcId="{3B84426C-034B-43CA-A1B2-17AB56D2AE42}" destId="{56C2771C-32CC-4A22-AA41-5204319325A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E901F-C0BC-4766-8D77-199B768364CC}">
      <dsp:nvSpPr>
        <dsp:cNvPr id="0" name=""/>
        <dsp:cNvSpPr/>
      </dsp:nvSpPr>
      <dsp:spPr>
        <a:xfrm>
          <a:off x="129391" y="1129"/>
          <a:ext cx="2383724" cy="1430234"/>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noProof="0" dirty="0">
              <a:solidFill>
                <a:schemeClr val="bg2"/>
              </a:solidFill>
            </a:rPr>
            <a:t>The toolkit is a national standard </a:t>
          </a:r>
        </a:p>
      </dsp:txBody>
      <dsp:txXfrm>
        <a:off x="129391" y="1129"/>
        <a:ext cx="2383724" cy="1430234"/>
      </dsp:txXfrm>
    </dsp:sp>
    <dsp:sp modelId="{5937147D-BBCB-4858-BC3F-430A9555D7B9}">
      <dsp:nvSpPr>
        <dsp:cNvPr id="0" name=""/>
        <dsp:cNvSpPr/>
      </dsp:nvSpPr>
      <dsp:spPr>
        <a:xfrm>
          <a:off x="2751487" y="1129"/>
          <a:ext cx="2383724" cy="1430234"/>
        </a:xfrm>
        <a:prstGeom prst="rect">
          <a:avLst/>
        </a:prstGeom>
        <a:gradFill rotWithShape="0">
          <a:gsLst>
            <a:gs pos="0">
              <a:schemeClr val="accent1">
                <a:alpha val="90000"/>
                <a:hueOff val="0"/>
                <a:satOff val="0"/>
                <a:lumOff val="0"/>
                <a:alphaOff val="-5000"/>
                <a:satMod val="103000"/>
                <a:lumMod val="102000"/>
                <a:tint val="94000"/>
              </a:schemeClr>
            </a:gs>
            <a:gs pos="50000">
              <a:schemeClr val="accent1">
                <a:alpha val="90000"/>
                <a:hueOff val="0"/>
                <a:satOff val="0"/>
                <a:lumOff val="0"/>
                <a:alphaOff val="-5000"/>
                <a:satMod val="110000"/>
                <a:lumMod val="100000"/>
                <a:shade val="100000"/>
              </a:schemeClr>
            </a:gs>
            <a:gs pos="100000">
              <a:schemeClr val="accent1">
                <a:alpha val="90000"/>
                <a:hueOff val="0"/>
                <a:satOff val="0"/>
                <a:lumOff val="0"/>
                <a:alphaOff val="-5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noProof="0" dirty="0">
              <a:solidFill>
                <a:schemeClr val="bg2"/>
              </a:solidFill>
            </a:rPr>
            <a:t>It improves patient safety and care </a:t>
          </a:r>
        </a:p>
        <a:p>
          <a:pPr marL="0" lvl="0" indent="0" algn="l" defTabSz="711200">
            <a:lnSpc>
              <a:spcPct val="90000"/>
            </a:lnSpc>
            <a:spcBef>
              <a:spcPct val="0"/>
            </a:spcBef>
            <a:spcAft>
              <a:spcPct val="35000"/>
            </a:spcAft>
            <a:buNone/>
          </a:pPr>
          <a:r>
            <a:rPr lang="en-GB" sz="1600" b="1" kern="1200" noProof="0" dirty="0">
              <a:solidFill>
                <a:schemeClr val="bg2"/>
              </a:solidFill>
            </a:rPr>
            <a:t>Provides robust and reliable assessment</a:t>
          </a:r>
        </a:p>
      </dsp:txBody>
      <dsp:txXfrm>
        <a:off x="2751487" y="1129"/>
        <a:ext cx="2383724" cy="1430234"/>
      </dsp:txXfrm>
    </dsp:sp>
    <dsp:sp modelId="{FBB029DE-6820-46B5-BD0E-E1DB0DE306C0}">
      <dsp:nvSpPr>
        <dsp:cNvPr id="0" name=""/>
        <dsp:cNvSpPr/>
      </dsp:nvSpPr>
      <dsp:spPr>
        <a:xfrm>
          <a:off x="5373584" y="1129"/>
          <a:ext cx="2383724" cy="1430234"/>
        </a:xfrm>
        <a:prstGeom prst="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noProof="0" dirty="0">
              <a:solidFill>
                <a:schemeClr val="bg2"/>
              </a:solidFill>
            </a:rPr>
            <a:t>Consistent quality of assessments, by using evidence-based validated assessment tool </a:t>
          </a:r>
        </a:p>
      </dsp:txBody>
      <dsp:txXfrm>
        <a:off x="5373584" y="1129"/>
        <a:ext cx="2383724" cy="1430234"/>
      </dsp:txXfrm>
    </dsp:sp>
    <dsp:sp modelId="{FEE13EF4-A37A-4410-A6B5-CF5B0D4F9DC0}">
      <dsp:nvSpPr>
        <dsp:cNvPr id="0" name=""/>
        <dsp:cNvSpPr/>
      </dsp:nvSpPr>
      <dsp:spPr>
        <a:xfrm>
          <a:off x="129391" y="1669736"/>
          <a:ext cx="2383724" cy="1430234"/>
        </a:xfrm>
        <a:prstGeom prst="rect">
          <a:avLst/>
        </a:prstGeom>
        <a:gradFill rotWithShape="0">
          <a:gsLst>
            <a:gs pos="0">
              <a:schemeClr val="accent1">
                <a:alpha val="90000"/>
                <a:hueOff val="0"/>
                <a:satOff val="0"/>
                <a:lumOff val="0"/>
                <a:alphaOff val="-15000"/>
                <a:satMod val="103000"/>
                <a:lumMod val="102000"/>
                <a:tint val="94000"/>
              </a:schemeClr>
            </a:gs>
            <a:gs pos="50000">
              <a:schemeClr val="accent1">
                <a:alpha val="90000"/>
                <a:hueOff val="0"/>
                <a:satOff val="0"/>
                <a:lumOff val="0"/>
                <a:alphaOff val="-15000"/>
                <a:satMod val="110000"/>
                <a:lumMod val="100000"/>
                <a:shade val="100000"/>
              </a:schemeClr>
            </a:gs>
            <a:gs pos="100000">
              <a:schemeClr val="accent1">
                <a:alpha val="90000"/>
                <a:hueOff val="0"/>
                <a:satOff val="0"/>
                <a:lumOff val="0"/>
                <a:alphaOff val="-15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noProof="0" dirty="0">
              <a:solidFill>
                <a:schemeClr val="bg2"/>
              </a:solidFill>
            </a:rPr>
            <a:t>Provides management advice depending on patient's level of risk </a:t>
          </a:r>
        </a:p>
      </dsp:txBody>
      <dsp:txXfrm>
        <a:off x="129391" y="1669736"/>
        <a:ext cx="2383724" cy="1430234"/>
      </dsp:txXfrm>
    </dsp:sp>
    <dsp:sp modelId="{769D7A3D-2B6D-4319-9A17-4B2F39E3EA23}">
      <dsp:nvSpPr>
        <dsp:cNvPr id="0" name=""/>
        <dsp:cNvSpPr/>
      </dsp:nvSpPr>
      <dsp:spPr>
        <a:xfrm>
          <a:off x="2751487" y="1669736"/>
          <a:ext cx="2383724" cy="1430234"/>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noProof="0" dirty="0">
              <a:solidFill>
                <a:schemeClr val="bg2"/>
              </a:solidFill>
            </a:rPr>
            <a:t>Identifies emergency situations and those who need urgent assessment in hospital </a:t>
          </a:r>
        </a:p>
      </dsp:txBody>
      <dsp:txXfrm>
        <a:off x="2751487" y="1669736"/>
        <a:ext cx="2383724" cy="1430234"/>
      </dsp:txXfrm>
    </dsp:sp>
    <dsp:sp modelId="{D5374B5D-4CD1-42DB-AC9C-ED3B18131461}">
      <dsp:nvSpPr>
        <dsp:cNvPr id="0" name=""/>
        <dsp:cNvSpPr/>
      </dsp:nvSpPr>
      <dsp:spPr>
        <a:xfrm>
          <a:off x="5373584" y="1669736"/>
          <a:ext cx="2383724" cy="1430234"/>
        </a:xfrm>
        <a:prstGeom prst="rect">
          <a:avLst/>
        </a:prstGeom>
        <a:gradFill rotWithShape="0">
          <a:gsLst>
            <a:gs pos="0">
              <a:schemeClr val="accent1">
                <a:alpha val="90000"/>
                <a:hueOff val="0"/>
                <a:satOff val="0"/>
                <a:lumOff val="0"/>
                <a:alphaOff val="-25000"/>
                <a:satMod val="103000"/>
                <a:lumMod val="102000"/>
                <a:tint val="94000"/>
              </a:schemeClr>
            </a:gs>
            <a:gs pos="50000">
              <a:schemeClr val="accent1">
                <a:alpha val="90000"/>
                <a:hueOff val="0"/>
                <a:satOff val="0"/>
                <a:lumOff val="0"/>
                <a:alphaOff val="-25000"/>
                <a:satMod val="110000"/>
                <a:lumMod val="100000"/>
                <a:shade val="100000"/>
              </a:schemeClr>
            </a:gs>
            <a:gs pos="100000">
              <a:schemeClr val="accent1">
                <a:alpha val="90000"/>
                <a:hueOff val="0"/>
                <a:satOff val="0"/>
                <a:lumOff val="0"/>
                <a:alphaOff val="-25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noProof="0" dirty="0">
              <a:solidFill>
                <a:schemeClr val="bg2"/>
              </a:solidFill>
            </a:rPr>
            <a:t>Identifies &amp; reassures lower risk patients, reducing unnecessary attendance for review. Supports carers to stay at home with safety net.</a:t>
          </a:r>
        </a:p>
      </dsp:txBody>
      <dsp:txXfrm>
        <a:off x="5373584" y="1669736"/>
        <a:ext cx="2383724" cy="1430234"/>
      </dsp:txXfrm>
    </dsp:sp>
    <dsp:sp modelId="{A4AF89A8-3C26-4777-9F53-B0F6CF284186}">
      <dsp:nvSpPr>
        <dsp:cNvPr id="0" name=""/>
        <dsp:cNvSpPr/>
      </dsp:nvSpPr>
      <dsp:spPr>
        <a:xfrm>
          <a:off x="129391" y="3338343"/>
          <a:ext cx="2383724" cy="1430234"/>
        </a:xfrm>
        <a:prstGeom prst="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noProof="0" dirty="0">
              <a:solidFill>
                <a:schemeClr val="bg2"/>
              </a:solidFill>
            </a:rPr>
            <a:t>Provides triage training and competency</a:t>
          </a:r>
        </a:p>
      </dsp:txBody>
      <dsp:txXfrm>
        <a:off x="129391" y="3338343"/>
        <a:ext cx="2383724" cy="1430234"/>
      </dsp:txXfrm>
    </dsp:sp>
    <dsp:sp modelId="{2FD5901E-6754-4D06-8CC8-1F8E4C00D538}">
      <dsp:nvSpPr>
        <dsp:cNvPr id="0" name=""/>
        <dsp:cNvSpPr/>
      </dsp:nvSpPr>
      <dsp:spPr>
        <a:xfrm>
          <a:off x="2751487" y="3338343"/>
          <a:ext cx="2383724" cy="1430234"/>
        </a:xfrm>
        <a:prstGeom prst="rect">
          <a:avLst/>
        </a:prstGeom>
        <a:gradFill rotWithShape="0">
          <a:gsLst>
            <a:gs pos="0">
              <a:schemeClr val="accent1">
                <a:alpha val="90000"/>
                <a:hueOff val="0"/>
                <a:satOff val="0"/>
                <a:lumOff val="0"/>
                <a:alphaOff val="-35000"/>
                <a:satMod val="103000"/>
                <a:lumMod val="102000"/>
                <a:tint val="94000"/>
              </a:schemeClr>
            </a:gs>
            <a:gs pos="50000">
              <a:schemeClr val="accent1">
                <a:alpha val="90000"/>
                <a:hueOff val="0"/>
                <a:satOff val="0"/>
                <a:lumOff val="0"/>
                <a:alphaOff val="-35000"/>
                <a:satMod val="110000"/>
                <a:lumMod val="100000"/>
                <a:shade val="100000"/>
              </a:schemeClr>
            </a:gs>
            <a:gs pos="100000">
              <a:schemeClr val="accent1">
                <a:alpha val="90000"/>
                <a:hueOff val="0"/>
                <a:satOff val="0"/>
                <a:lumOff val="0"/>
                <a:alphaOff val="-35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noProof="0" dirty="0">
              <a:solidFill>
                <a:schemeClr val="bg2"/>
              </a:solidFill>
            </a:rPr>
            <a:t>Facilitates accurate records </a:t>
          </a:r>
        </a:p>
      </dsp:txBody>
      <dsp:txXfrm>
        <a:off x="2751487" y="3338343"/>
        <a:ext cx="2383724" cy="1430234"/>
      </dsp:txXfrm>
    </dsp:sp>
    <dsp:sp modelId="{56C2771C-32CC-4A22-AA41-5204319325A2}">
      <dsp:nvSpPr>
        <dsp:cNvPr id="0" name=""/>
        <dsp:cNvSpPr/>
      </dsp:nvSpPr>
      <dsp:spPr>
        <a:xfrm>
          <a:off x="5373584" y="3338343"/>
          <a:ext cx="2383724" cy="1430234"/>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noProof="0" dirty="0">
              <a:solidFill>
                <a:schemeClr val="bg2"/>
              </a:solidFill>
            </a:rPr>
            <a:t>Facilitates auditable practice</a:t>
          </a:r>
        </a:p>
      </dsp:txBody>
      <dsp:txXfrm>
        <a:off x="5373584" y="3338343"/>
        <a:ext cx="2383724" cy="14302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55D73D-C041-403D-A407-3103F4AC423D}"/>
              </a:ext>
            </a:extLst>
          </p:cNvPr>
          <p:cNvSpPr>
            <a:spLocks noGrp="1"/>
          </p:cNvSpPr>
          <p:nvPr>
            <p:ph type="hdr" sz="quarter"/>
          </p:nvPr>
        </p:nvSpPr>
        <p:spPr>
          <a:xfrm>
            <a:off x="0" y="0"/>
            <a:ext cx="2984500" cy="501650"/>
          </a:xfrm>
          <a:prstGeom prst="rect">
            <a:avLst/>
          </a:prstGeom>
        </p:spPr>
        <p:txBody>
          <a:bodyPr vert="horz" wrap="square" lIns="96616" tIns="48308" rIns="96616" bIns="48308" numCol="1" anchor="t" anchorCtr="0" compatLnSpc="1">
            <a:prstTxWarp prst="textNoShape">
              <a:avLst/>
            </a:prstTxWarp>
          </a:bodyPr>
          <a:lstStyle>
            <a:lvl1pPr eaLnBrk="1" hangingPunct="1">
              <a:defRPr sz="1300"/>
            </a:lvl1pPr>
          </a:lstStyle>
          <a:p>
            <a:pPr>
              <a:defRPr/>
            </a:pPr>
            <a:endParaRPr lang="en-US" altLang="en-US"/>
          </a:p>
        </p:txBody>
      </p:sp>
      <p:sp>
        <p:nvSpPr>
          <p:cNvPr id="3" name="Date Placeholder 2">
            <a:extLst>
              <a:ext uri="{FF2B5EF4-FFF2-40B4-BE49-F238E27FC236}">
                <a16:creationId xmlns:a16="http://schemas.microsoft.com/office/drawing/2014/main" id="{C8AFFDAA-B014-422C-859B-9EE1A9AD0446}"/>
              </a:ext>
            </a:extLst>
          </p:cNvPr>
          <p:cNvSpPr>
            <a:spLocks noGrp="1"/>
          </p:cNvSpPr>
          <p:nvPr>
            <p:ph type="dt" sz="quarter" idx="1"/>
          </p:nvPr>
        </p:nvSpPr>
        <p:spPr>
          <a:xfrm>
            <a:off x="3902075" y="0"/>
            <a:ext cx="2984500" cy="501650"/>
          </a:xfrm>
          <a:prstGeom prst="rect">
            <a:avLst/>
          </a:prstGeom>
        </p:spPr>
        <p:txBody>
          <a:bodyPr vert="horz" wrap="square" lIns="96616" tIns="48308" rIns="96616" bIns="48308" numCol="1" anchor="t" anchorCtr="0" compatLnSpc="1">
            <a:prstTxWarp prst="textNoShape">
              <a:avLst/>
            </a:prstTxWarp>
          </a:bodyPr>
          <a:lstStyle>
            <a:lvl1pPr algn="r" eaLnBrk="1" hangingPunct="1">
              <a:defRPr sz="1300"/>
            </a:lvl1pPr>
          </a:lstStyle>
          <a:p>
            <a:pPr>
              <a:defRPr/>
            </a:pPr>
            <a:fld id="{797C0005-029F-4D63-8A6E-3046EC27E8B1}" type="datetime1">
              <a:rPr lang="en-GB" altLang="en-US"/>
              <a:pPr>
                <a:defRPr/>
              </a:pPr>
              <a:t>26/06/2026</a:t>
            </a:fld>
            <a:endParaRPr lang="en-US" altLang="en-US"/>
          </a:p>
        </p:txBody>
      </p:sp>
      <p:sp>
        <p:nvSpPr>
          <p:cNvPr id="4" name="Footer Placeholder 3">
            <a:extLst>
              <a:ext uri="{FF2B5EF4-FFF2-40B4-BE49-F238E27FC236}">
                <a16:creationId xmlns:a16="http://schemas.microsoft.com/office/drawing/2014/main" id="{5DDAE80E-AC6A-4D23-BAA2-938DC42CFAEB}"/>
              </a:ext>
            </a:extLst>
          </p:cNvPr>
          <p:cNvSpPr>
            <a:spLocks noGrp="1"/>
          </p:cNvSpPr>
          <p:nvPr>
            <p:ph type="ftr" sz="quarter" idx="2"/>
          </p:nvPr>
        </p:nvSpPr>
        <p:spPr>
          <a:xfrm>
            <a:off x="0" y="9517063"/>
            <a:ext cx="2984500" cy="501650"/>
          </a:xfrm>
          <a:prstGeom prst="rect">
            <a:avLst/>
          </a:prstGeom>
        </p:spPr>
        <p:txBody>
          <a:bodyPr vert="horz" wrap="square" lIns="96616" tIns="48308" rIns="96616" bIns="48308" numCol="1" anchor="b" anchorCtr="0" compatLnSpc="1">
            <a:prstTxWarp prst="textNoShape">
              <a:avLst/>
            </a:prstTxWarp>
          </a:bodyPr>
          <a:lstStyle>
            <a:lvl1pPr eaLnBrk="1" hangingPunct="1">
              <a:defRPr sz="1300"/>
            </a:lvl1pPr>
          </a:lstStyle>
          <a:p>
            <a:pPr>
              <a:defRPr/>
            </a:pPr>
            <a:r>
              <a:rPr lang="en-GB" altLang="en-US"/>
              <a:t>CYP Haem / Onc Telephone Triage Training Master Slides</a:t>
            </a:r>
            <a:endParaRPr lang="en-US" altLang="en-US"/>
          </a:p>
        </p:txBody>
      </p:sp>
      <p:sp>
        <p:nvSpPr>
          <p:cNvPr id="5" name="Slide Number Placeholder 4">
            <a:extLst>
              <a:ext uri="{FF2B5EF4-FFF2-40B4-BE49-F238E27FC236}">
                <a16:creationId xmlns:a16="http://schemas.microsoft.com/office/drawing/2014/main" id="{1D9B0629-C95E-49E8-A763-626021F9C90D}"/>
              </a:ext>
            </a:extLst>
          </p:cNvPr>
          <p:cNvSpPr>
            <a:spLocks noGrp="1"/>
          </p:cNvSpPr>
          <p:nvPr>
            <p:ph type="sldNum" sz="quarter" idx="3"/>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lvl1pPr>
          </a:lstStyle>
          <a:p>
            <a:fld id="{293729D3-89A2-42A0-B476-746CC7E335C3}" type="slidenum">
              <a:rPr lang="en-US" altLang="en-US"/>
              <a:pPr/>
              <a:t>‹#›</a:t>
            </a:fld>
            <a:endParaRPr lang="en-US" altLang="en-US"/>
          </a:p>
        </p:txBody>
      </p:sp>
    </p:spTree>
    <p:extLst>
      <p:ext uri="{BB962C8B-B14F-4D97-AF65-F5344CB8AC3E}">
        <p14:creationId xmlns:p14="http://schemas.microsoft.com/office/powerpoint/2010/main" val="337908946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F92890-79E9-4286-922B-C2F7A1D0ECBD}"/>
              </a:ext>
            </a:extLst>
          </p:cNvPr>
          <p:cNvSpPr>
            <a:spLocks noGrp="1"/>
          </p:cNvSpPr>
          <p:nvPr>
            <p:ph type="hdr" sz="quarter"/>
          </p:nvPr>
        </p:nvSpPr>
        <p:spPr>
          <a:xfrm>
            <a:off x="0" y="0"/>
            <a:ext cx="2984500" cy="501650"/>
          </a:xfrm>
          <a:prstGeom prst="rect">
            <a:avLst/>
          </a:prstGeom>
        </p:spPr>
        <p:txBody>
          <a:bodyPr vert="horz" wrap="square" lIns="96616" tIns="48308" rIns="96616" bIns="48308" numCol="1" anchor="t" anchorCtr="0" compatLnSpc="1">
            <a:prstTxWarp prst="textNoShape">
              <a:avLst/>
            </a:prstTxWarp>
          </a:bodyPr>
          <a:lstStyle>
            <a:lvl1pPr eaLnBrk="1" hangingPunct="1">
              <a:defRPr sz="1300"/>
            </a:lvl1pPr>
          </a:lstStyle>
          <a:p>
            <a:pPr>
              <a:defRPr/>
            </a:pPr>
            <a:endParaRPr lang="en-US" altLang="en-US"/>
          </a:p>
        </p:txBody>
      </p:sp>
      <p:sp>
        <p:nvSpPr>
          <p:cNvPr id="3" name="Date Placeholder 2">
            <a:extLst>
              <a:ext uri="{FF2B5EF4-FFF2-40B4-BE49-F238E27FC236}">
                <a16:creationId xmlns:a16="http://schemas.microsoft.com/office/drawing/2014/main" id="{84DB2C07-ED54-4FD6-A2C9-ABB754839061}"/>
              </a:ext>
            </a:extLst>
          </p:cNvPr>
          <p:cNvSpPr>
            <a:spLocks noGrp="1"/>
          </p:cNvSpPr>
          <p:nvPr>
            <p:ph type="dt" idx="1"/>
          </p:nvPr>
        </p:nvSpPr>
        <p:spPr>
          <a:xfrm>
            <a:off x="3902075" y="0"/>
            <a:ext cx="2984500" cy="501650"/>
          </a:xfrm>
          <a:prstGeom prst="rect">
            <a:avLst/>
          </a:prstGeom>
        </p:spPr>
        <p:txBody>
          <a:bodyPr vert="horz" wrap="square" lIns="96616" tIns="48308" rIns="96616" bIns="48308" numCol="1" anchor="t" anchorCtr="0" compatLnSpc="1">
            <a:prstTxWarp prst="textNoShape">
              <a:avLst/>
            </a:prstTxWarp>
          </a:bodyPr>
          <a:lstStyle>
            <a:lvl1pPr algn="r" eaLnBrk="1" hangingPunct="1">
              <a:defRPr sz="1300"/>
            </a:lvl1pPr>
          </a:lstStyle>
          <a:p>
            <a:pPr>
              <a:defRPr/>
            </a:pPr>
            <a:fld id="{2706618B-3FCB-48F5-A2DE-83DBB84BC730}" type="datetime1">
              <a:rPr lang="en-GB" altLang="en-US"/>
              <a:pPr>
                <a:defRPr/>
              </a:pPr>
              <a:t>26/06/2026</a:t>
            </a:fld>
            <a:endParaRPr lang="en-US" altLang="en-US"/>
          </a:p>
        </p:txBody>
      </p:sp>
      <p:sp>
        <p:nvSpPr>
          <p:cNvPr id="4" name="Slide Image Placeholder 3">
            <a:extLst>
              <a:ext uri="{FF2B5EF4-FFF2-40B4-BE49-F238E27FC236}">
                <a16:creationId xmlns:a16="http://schemas.microsoft.com/office/drawing/2014/main" id="{EC04B211-900B-4227-8E26-2A679840794F}"/>
              </a:ext>
            </a:extLst>
          </p:cNvPr>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US" noProof="0"/>
          </a:p>
        </p:txBody>
      </p:sp>
      <p:sp>
        <p:nvSpPr>
          <p:cNvPr id="5" name="Notes Placeholder 4">
            <a:extLst>
              <a:ext uri="{FF2B5EF4-FFF2-40B4-BE49-F238E27FC236}">
                <a16:creationId xmlns:a16="http://schemas.microsoft.com/office/drawing/2014/main" id="{A393A07C-D978-426C-98CD-4BC49A97B046}"/>
              </a:ext>
            </a:extLst>
          </p:cNvPr>
          <p:cNvSpPr>
            <a:spLocks noGrp="1"/>
          </p:cNvSpPr>
          <p:nvPr>
            <p:ph type="body" sz="quarter" idx="3"/>
          </p:nvPr>
        </p:nvSpPr>
        <p:spPr>
          <a:xfrm>
            <a:off x="688975" y="4759325"/>
            <a:ext cx="5510213" cy="4510088"/>
          </a:xfrm>
          <a:prstGeom prst="rect">
            <a:avLst/>
          </a:prstGeom>
        </p:spPr>
        <p:txBody>
          <a:bodyPr vert="horz" wrap="square" lIns="96616" tIns="48308" rIns="96616" bIns="48308"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927D935F-9EAE-4FF4-92F9-0F42BCC8F016}"/>
              </a:ext>
            </a:extLst>
          </p:cNvPr>
          <p:cNvSpPr>
            <a:spLocks noGrp="1"/>
          </p:cNvSpPr>
          <p:nvPr>
            <p:ph type="ftr" sz="quarter" idx="4"/>
          </p:nvPr>
        </p:nvSpPr>
        <p:spPr>
          <a:xfrm>
            <a:off x="0" y="9517063"/>
            <a:ext cx="2984500" cy="501650"/>
          </a:xfrm>
          <a:prstGeom prst="rect">
            <a:avLst/>
          </a:prstGeom>
        </p:spPr>
        <p:txBody>
          <a:bodyPr vert="horz" wrap="square" lIns="96616" tIns="48308" rIns="96616" bIns="48308" numCol="1" anchor="b" anchorCtr="0" compatLnSpc="1">
            <a:prstTxWarp prst="textNoShape">
              <a:avLst/>
            </a:prstTxWarp>
          </a:bodyPr>
          <a:lstStyle>
            <a:lvl1pPr eaLnBrk="1" hangingPunct="1">
              <a:defRPr sz="1300"/>
            </a:lvl1pPr>
          </a:lstStyle>
          <a:p>
            <a:pPr>
              <a:defRPr/>
            </a:pPr>
            <a:r>
              <a:rPr lang="en-GB" altLang="en-US"/>
              <a:t>CYP Haem / Onc Telephone Triage Training Master Slides</a:t>
            </a:r>
            <a:endParaRPr lang="en-US" altLang="en-US"/>
          </a:p>
        </p:txBody>
      </p:sp>
      <p:sp>
        <p:nvSpPr>
          <p:cNvPr id="7" name="Slide Number Placeholder 6">
            <a:extLst>
              <a:ext uri="{FF2B5EF4-FFF2-40B4-BE49-F238E27FC236}">
                <a16:creationId xmlns:a16="http://schemas.microsoft.com/office/drawing/2014/main" id="{4B6BB88D-A33D-4136-B428-1124CBB41F64}"/>
              </a:ext>
            </a:extLst>
          </p:cNvPr>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lvl1pPr>
          </a:lstStyle>
          <a:p>
            <a:fld id="{24E62091-8EB8-40CE-9552-B2EA00C2D7C1}" type="slidenum">
              <a:rPr lang="en-US" altLang="en-US"/>
              <a:pPr/>
              <a:t>‹#›</a:t>
            </a:fld>
            <a:endParaRPr lang="en-US" altLang="en-US"/>
          </a:p>
        </p:txBody>
      </p:sp>
    </p:spTree>
    <p:extLst>
      <p:ext uri="{BB962C8B-B14F-4D97-AF65-F5344CB8AC3E}">
        <p14:creationId xmlns:p14="http://schemas.microsoft.com/office/powerpoint/2010/main" val="2164649922"/>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clg.org.uk/information-professionals/career-and-education-support/hse-service-specification-cclg-supplementary-guidance-nursing-workforce-educat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CDAFAA0-F234-4B21-BE8B-EBF137A7BE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A92989D-0E2D-43BE-B0DC-2D3CDABE69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Date Placeholder 3">
            <a:extLst>
              <a:ext uri="{FF2B5EF4-FFF2-40B4-BE49-F238E27FC236}">
                <a16:creationId xmlns:a16="http://schemas.microsoft.com/office/drawing/2014/main" id="{53BF6CD6-D2F1-4723-B074-6488392E207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12CA70-4F77-42AC-9EE1-9C10DA9C05C2}" type="datetime1">
              <a:rPr lang="en-GB" altLang="en-US" smtClean="0"/>
              <a:pPr/>
              <a:t>26/06/2026</a:t>
            </a:fld>
            <a:endParaRPr lang="en-US" altLang="en-US"/>
          </a:p>
        </p:txBody>
      </p:sp>
      <p:sp>
        <p:nvSpPr>
          <p:cNvPr id="40965" name="Footer Placeholder 4">
            <a:extLst>
              <a:ext uri="{FF2B5EF4-FFF2-40B4-BE49-F238E27FC236}">
                <a16:creationId xmlns:a16="http://schemas.microsoft.com/office/drawing/2014/main" id="{9E7C9AD8-C3D1-4651-9C7C-77CC3EB92F4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0966" name="Slide Number Placeholder 5">
            <a:extLst>
              <a:ext uri="{FF2B5EF4-FFF2-40B4-BE49-F238E27FC236}">
                <a16:creationId xmlns:a16="http://schemas.microsoft.com/office/drawing/2014/main" id="{524C61C4-721B-4AC0-AF49-39E489CC9C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0B6B57-B1C2-423B-A849-42D0D66EA6DA}"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9662F1A-D710-48FA-9578-178AE59F6B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22BC467-8ACC-413D-B6E3-4C3C0FAC07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Keep in mind that the patient could be presenting with signs and symptoms of relapse or disease progression as well as the side effects of SACT, Surgery or radiotherapy.</a:t>
            </a:r>
          </a:p>
        </p:txBody>
      </p:sp>
      <p:sp>
        <p:nvSpPr>
          <p:cNvPr id="47108" name="Date Placeholder 3">
            <a:extLst>
              <a:ext uri="{FF2B5EF4-FFF2-40B4-BE49-F238E27FC236}">
                <a16:creationId xmlns:a16="http://schemas.microsoft.com/office/drawing/2014/main" id="{31FF7474-7285-44C7-A36A-E4B56720858D}"/>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33F26F-EF92-4E76-82EB-7BD25C84C1DF}" type="datetime1">
              <a:rPr lang="en-GB" altLang="en-US" smtClean="0"/>
              <a:pPr/>
              <a:t>26/06/2026</a:t>
            </a:fld>
            <a:endParaRPr lang="en-US" altLang="en-US"/>
          </a:p>
        </p:txBody>
      </p:sp>
      <p:sp>
        <p:nvSpPr>
          <p:cNvPr id="47109" name="Footer Placeholder 4">
            <a:extLst>
              <a:ext uri="{FF2B5EF4-FFF2-40B4-BE49-F238E27FC236}">
                <a16:creationId xmlns:a16="http://schemas.microsoft.com/office/drawing/2014/main" id="{4F0DB4E2-12F8-4165-9541-9508EF3AC58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7110" name="Slide Number Placeholder 5">
            <a:extLst>
              <a:ext uri="{FF2B5EF4-FFF2-40B4-BE49-F238E27FC236}">
                <a16:creationId xmlns:a16="http://schemas.microsoft.com/office/drawing/2014/main" id="{DA74BD77-BBA5-4AEC-B528-E50316542C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32F57D-A810-4198-ACF7-FA133E8FD177}" type="slidenum">
              <a:rPr lang="en-US" altLang="en-US"/>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DAB09-D3DE-4C72-16B6-CD2796F098C9}"/>
            </a:ext>
          </a:extLst>
        </p:cNvPr>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5FAC123-D2A8-C5AC-2C0E-615FE33AD3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09260EE-140E-4FC8-8EDF-50BE471284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0" dirty="0"/>
              <a:t>In all circumstances, apart from situations requiring a 999 call, the full tool should be used and recorded. </a:t>
            </a:r>
          </a:p>
          <a:p>
            <a:endParaRPr lang="en-GB" altLang="en-US" b="0" dirty="0"/>
          </a:p>
          <a:p>
            <a:r>
              <a:rPr lang="en-GB" altLang="en-US" b="0" dirty="0"/>
              <a:t>This is particularly important for any scoring red – even if its obvious early on they will be coming for a review, as it gives a full understanding of the presenting problems and allows for a full SBAR handover to medical or receiving staff, or indicates urgent review is required. For example, many practitioners incorrectly stop the triage if a parent says the child has a fever of 38 at the beginning of the call, and often the parent tells the practitioner they are attending, putting pressure on the call handler not to continue. However, stopping at this point may miss additional severe problems that would prompt the call handler to advise calling 999. Children can and have arrested during the journey.</a:t>
            </a:r>
          </a:p>
          <a:p>
            <a:endParaRPr lang="en-GB" altLang="en-US" b="0" dirty="0"/>
          </a:p>
          <a:p>
            <a:r>
              <a:rPr lang="en-GB" altLang="en-US" b="0" dirty="0"/>
              <a:t>We are aware of two incident relating to the children’s version of the triage toolkit which were reviewed by NHS England </a:t>
            </a:r>
            <a:r>
              <a:rPr lang="en-GB" sz="1200" dirty="0">
                <a:effectLst/>
              </a:rPr>
              <a:t>Patient Safety Clinical Lead for Children &amp; Young People and Human Factors, and the patient safety team. In both instances two ambers were recorded but the patient / care-giver was not advised to attend for rapid review. One was advised to stay at home with ‘safety netting advice’ ( we do not have details of what that was). In this instance the child died at home 4 hours after the call. In the other case the child had a very prolonged period in intensive care. Both of these incident occurred in the last 3 years and we would remind units of the need for refresher training and annual competency checks.</a:t>
            </a:r>
            <a:endParaRPr lang="en-GB" altLang="en-US" b="0" dirty="0"/>
          </a:p>
        </p:txBody>
      </p:sp>
      <p:sp>
        <p:nvSpPr>
          <p:cNvPr id="46084" name="Date Placeholder 3">
            <a:extLst>
              <a:ext uri="{FF2B5EF4-FFF2-40B4-BE49-F238E27FC236}">
                <a16:creationId xmlns:a16="http://schemas.microsoft.com/office/drawing/2014/main" id="{9085EB53-BBAA-400B-E5C5-4FD10CFD4E8D}"/>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0D4FC0-C32A-4963-B078-2D880DDD52C7}" type="datetime1">
              <a:rPr lang="en-GB" altLang="en-US" smtClean="0"/>
              <a:pPr/>
              <a:t>26/06/2026</a:t>
            </a:fld>
            <a:endParaRPr lang="en-US" altLang="en-US"/>
          </a:p>
        </p:txBody>
      </p:sp>
      <p:sp>
        <p:nvSpPr>
          <p:cNvPr id="46085" name="Footer Placeholder 4">
            <a:extLst>
              <a:ext uri="{FF2B5EF4-FFF2-40B4-BE49-F238E27FC236}">
                <a16:creationId xmlns:a16="http://schemas.microsoft.com/office/drawing/2014/main" id="{D143A98C-579A-F379-F4ED-B137D4CE737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6086" name="Slide Number Placeholder 5">
            <a:extLst>
              <a:ext uri="{FF2B5EF4-FFF2-40B4-BE49-F238E27FC236}">
                <a16:creationId xmlns:a16="http://schemas.microsoft.com/office/drawing/2014/main" id="{C7048E9A-E168-D6CC-3E0A-ABCE655AC4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4808B2-58AA-45CE-9187-6AE0DF469603}" type="slidenum">
              <a:rPr lang="en-US" altLang="en-US"/>
              <a:pPr/>
              <a:t>12</a:t>
            </a:fld>
            <a:endParaRPr lang="en-US" altLang="en-US"/>
          </a:p>
        </p:txBody>
      </p:sp>
    </p:spTree>
    <p:extLst>
      <p:ext uri="{BB962C8B-B14F-4D97-AF65-F5344CB8AC3E}">
        <p14:creationId xmlns:p14="http://schemas.microsoft.com/office/powerpoint/2010/main" val="301399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4B45421-A4CF-4043-8A70-1A73B5ABB4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31A2749-19FA-40E0-8E5D-6AE7B04F1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0" dirty="0"/>
              <a:t>Log sheets should be kept accessible so that if there is a subsequent call – the previous log sheet can be reviewed. A local decision should be made at how best to store the log sheets securely but with accessibility to all who will receive calls 24/7.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0" dirty="0"/>
              <a:t>Audit assists quality monitoring, improving patient care and experience, and facilitate services having data evidence for service planning. A new audit tool is offered with this V3 2026.</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b="0" dirty="0"/>
          </a:p>
        </p:txBody>
      </p:sp>
      <p:sp>
        <p:nvSpPr>
          <p:cNvPr id="48132" name="Date Placeholder 3">
            <a:extLst>
              <a:ext uri="{FF2B5EF4-FFF2-40B4-BE49-F238E27FC236}">
                <a16:creationId xmlns:a16="http://schemas.microsoft.com/office/drawing/2014/main" id="{5DB74FAD-4344-44AA-A01A-29A132D012F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942858-D062-47DE-A708-86394B5648F0}" type="datetime1">
              <a:rPr lang="en-GB" altLang="en-US" smtClean="0"/>
              <a:pPr/>
              <a:t>26/06/2026</a:t>
            </a:fld>
            <a:endParaRPr lang="en-US" altLang="en-US"/>
          </a:p>
        </p:txBody>
      </p:sp>
      <p:sp>
        <p:nvSpPr>
          <p:cNvPr id="48133" name="Footer Placeholder 4">
            <a:extLst>
              <a:ext uri="{FF2B5EF4-FFF2-40B4-BE49-F238E27FC236}">
                <a16:creationId xmlns:a16="http://schemas.microsoft.com/office/drawing/2014/main" id="{75D4AB6F-9022-48AF-B176-767DCF56DA2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8134" name="Slide Number Placeholder 5">
            <a:extLst>
              <a:ext uri="{FF2B5EF4-FFF2-40B4-BE49-F238E27FC236}">
                <a16:creationId xmlns:a16="http://schemas.microsoft.com/office/drawing/2014/main" id="{C895F110-D812-4AFF-875B-9A3A409025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40FB3C-1A76-451D-914D-001720E71831}" type="slidenum">
              <a:rPr lang="en-US" altLang="en-US"/>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142D458-9C85-4431-9DCE-5D8FF71892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9FCE8B7-F7F5-4F63-9D28-0449A28639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i="0" kern="1200" dirty="0">
                <a:solidFill>
                  <a:schemeClr val="tx1"/>
                </a:solidFill>
                <a:effectLst/>
                <a:latin typeface="+mn-lt"/>
                <a:ea typeface="ＭＳ Ｐゴシック" pitchFamily="34" charset="-128"/>
                <a:cs typeface="ＭＳ Ｐゴシック" charset="0"/>
              </a:rPr>
              <a:t>Environment</a:t>
            </a:r>
          </a:p>
          <a:p>
            <a:r>
              <a:rPr lang="en-GB" sz="1200" b="0" i="0" kern="1200" dirty="0">
                <a:solidFill>
                  <a:schemeClr val="tx1"/>
                </a:solidFill>
                <a:effectLst/>
                <a:latin typeface="+mn-lt"/>
                <a:ea typeface="ＭＳ Ｐゴシック" pitchFamily="34" charset="-128"/>
                <a:cs typeface="ＭＳ Ｐゴシック" charset="0"/>
              </a:rPr>
              <a:t>Organisations should consider the location and provision of triage services. A suitable area and the dedicated time enables the practitioner to pay appropriate attention to the caller without being interrupted and facilitates real time recording of the interaction. </a:t>
            </a:r>
          </a:p>
          <a:p>
            <a:r>
              <a:rPr lang="en-GB" sz="1200" b="0" i="0" kern="1200" dirty="0">
                <a:solidFill>
                  <a:schemeClr val="tx1"/>
                </a:solidFill>
                <a:effectLst/>
                <a:latin typeface="+mn-lt"/>
                <a:ea typeface="ＭＳ Ｐゴシック" pitchFamily="34" charset="-128"/>
                <a:cs typeface="ＭＳ Ｐゴシック" charset="0"/>
              </a:rPr>
              <a:t>This ensures safe practice and aligns with similar organisational pathways such as 111 and 999. </a:t>
            </a:r>
          </a:p>
          <a:p>
            <a:r>
              <a:rPr lang="en-GB" sz="1200" b="0" i="0" kern="1200" dirty="0">
                <a:solidFill>
                  <a:schemeClr val="tx1"/>
                </a:solidFill>
                <a:effectLst/>
                <a:latin typeface="+mn-lt"/>
                <a:ea typeface="ＭＳ Ｐゴシック" pitchFamily="34" charset="-128"/>
                <a:cs typeface="ＭＳ Ｐゴシック" charset="0"/>
              </a:rPr>
              <a:t>This standard should be consistent and maintained 24/7.  </a:t>
            </a:r>
          </a:p>
          <a:p>
            <a:endParaRPr lang="en-GB" altLang="en-US" sz="1200" b="0" i="0" kern="1200" dirty="0">
              <a:solidFill>
                <a:schemeClr val="tx1"/>
              </a:solidFill>
              <a:effectLst/>
              <a:latin typeface="+mn-lt"/>
              <a:ea typeface="ＭＳ Ｐゴシック" pitchFamily="34" charset="-128"/>
            </a:endParaRPr>
          </a:p>
          <a:p>
            <a:pPr rtl="0" fontAlgn="base"/>
            <a:r>
              <a:rPr lang="en-GB" sz="1200" b="1" i="0" kern="1200" dirty="0">
                <a:solidFill>
                  <a:schemeClr val="tx1"/>
                </a:solidFill>
                <a:effectLst/>
                <a:latin typeface="+mn-lt"/>
                <a:ea typeface="ＭＳ Ｐゴシック" pitchFamily="34" charset="-128"/>
                <a:cs typeface="ＭＳ Ｐゴシック" charset="0"/>
              </a:rPr>
              <a:t>Proxy or patient</a:t>
            </a:r>
            <a:r>
              <a:rPr lang="en-GB" sz="1200" b="0" i="0" kern="1200" dirty="0">
                <a:solidFill>
                  <a:schemeClr val="tx1"/>
                </a:solidFill>
                <a:effectLst/>
                <a:latin typeface="+mn-lt"/>
                <a:ea typeface="ＭＳ Ｐゴシック" pitchFamily="34" charset="-128"/>
                <a:cs typeface="ＭＳ Ｐゴシック" charset="0"/>
              </a:rPr>
              <a:t> </a:t>
            </a:r>
          </a:p>
          <a:p>
            <a:pPr rtl="0" fontAlgn="base"/>
            <a:r>
              <a:rPr lang="en-GB" sz="1200" b="0" i="0" kern="1200" dirty="0">
                <a:solidFill>
                  <a:schemeClr val="tx1"/>
                </a:solidFill>
                <a:effectLst/>
                <a:latin typeface="+mn-lt"/>
                <a:ea typeface="ＭＳ Ｐゴシック" pitchFamily="34" charset="-128"/>
                <a:cs typeface="ＭＳ Ｐゴシック" charset="0"/>
              </a:rPr>
              <a:t>In the majority of cases, the call will be received from the child or young person’s parent or immediate care giver. </a:t>
            </a:r>
          </a:p>
          <a:p>
            <a:pPr rtl="0" fontAlgn="base"/>
            <a:r>
              <a:rPr lang="en-GB" sz="1200" b="0" i="0" kern="1200" dirty="0">
                <a:solidFill>
                  <a:schemeClr val="tx1"/>
                </a:solidFill>
                <a:effectLst/>
                <a:latin typeface="+mn-lt"/>
                <a:ea typeface="ＭＳ Ｐゴシック" pitchFamily="34" charset="-128"/>
                <a:cs typeface="ＭＳ Ｐゴシック" charset="0"/>
              </a:rPr>
              <a:t>Where it is considered appropriate to the triage process, the practitioner can talk directly to older children and young people; as it may enable a more accurate and complete assessment.  </a:t>
            </a:r>
          </a:p>
          <a:p>
            <a:pPr rtl="0" fontAlgn="base"/>
            <a:endParaRPr lang="en-GB" sz="1200" b="0" i="0" kern="1200" dirty="0">
              <a:solidFill>
                <a:schemeClr val="tx1"/>
              </a:solidFill>
              <a:effectLst/>
              <a:latin typeface="+mn-lt"/>
              <a:ea typeface="ＭＳ Ｐゴシック" pitchFamily="34" charset="-128"/>
              <a:cs typeface="ＭＳ Ｐゴシック" charset="0"/>
            </a:endParaRPr>
          </a:p>
          <a:p>
            <a:pPr rtl="0" fontAlgn="base"/>
            <a:r>
              <a:rPr lang="en-GB" sz="1200" b="1" i="0" kern="1200" dirty="0">
                <a:solidFill>
                  <a:schemeClr val="tx1"/>
                </a:solidFill>
                <a:effectLst/>
                <a:latin typeface="+mn-lt"/>
                <a:ea typeface="ＭＳ Ｐゴシック" pitchFamily="34" charset="-128"/>
                <a:cs typeface="ＭＳ Ｐゴシック" charset="0"/>
              </a:rPr>
              <a:t>Communication capability </a:t>
            </a:r>
          </a:p>
          <a:p>
            <a:pPr rtl="0" fontAlgn="base"/>
            <a:r>
              <a:rPr lang="en-GB" sz="1200" b="0" i="0" kern="1200" dirty="0">
                <a:solidFill>
                  <a:schemeClr val="tx1"/>
                </a:solidFill>
                <a:effectLst/>
                <a:latin typeface="+mn-lt"/>
                <a:ea typeface="ＭＳ Ｐゴシック" pitchFamily="34" charset="-128"/>
                <a:cs typeface="ＭＳ Ｐゴシック" charset="0"/>
              </a:rPr>
              <a:t>The practitioner needs to make a judgment on the caller’s ability to communicate so a full picture can be gained from the conversation. There may be a number of issues impacting the call. </a:t>
            </a:r>
          </a:p>
          <a:p>
            <a:pPr rtl="0" fontAlgn="base"/>
            <a:r>
              <a:rPr lang="en-GB" sz="1200" b="0" i="0" kern="1200" dirty="0">
                <a:solidFill>
                  <a:schemeClr val="tx1"/>
                </a:solidFill>
                <a:effectLst/>
                <a:latin typeface="+mn-lt"/>
                <a:ea typeface="ＭＳ Ｐゴシック" pitchFamily="34" charset="-128"/>
                <a:cs typeface="ＭＳ Ｐゴシック" charset="0"/>
              </a:rPr>
              <a:t>Similarly, if the practitioner feels the caller doesn’t have the understanding or language to question or clarify – they should err on side of caution to see patient face to face. </a:t>
            </a:r>
          </a:p>
          <a:p>
            <a:pPr rtl="0" fontAlgn="base"/>
            <a:r>
              <a:rPr lang="en-GB" sz="1200" b="0" i="0" kern="1200" dirty="0">
                <a:solidFill>
                  <a:schemeClr val="tx1"/>
                </a:solidFill>
                <a:effectLst/>
                <a:latin typeface="+mn-lt"/>
                <a:ea typeface="ＭＳ Ｐゴシック" pitchFamily="34" charset="-128"/>
                <a:cs typeface="ＭＳ Ｐゴシック" charset="0"/>
              </a:rPr>
              <a:t>It may be that the guideline isn’t appropriate to certain patient groups – this may require previous knowledge of the patient or family. This may be because there is personal circumstances regarding the patient or disease – these patients may need to have a face-to-face visit expediated (even if they don’t “score” to be reviewed). If there is deviation from advice in the toolkit, this must have excellent rationale, it must be discussed with a senior TT trained practitioner and the rationale clearly documented.  </a:t>
            </a:r>
          </a:p>
          <a:p>
            <a:pPr rtl="0" fontAlgn="base"/>
            <a:r>
              <a:rPr lang="en-GB" sz="1200" b="0" i="0" kern="1200" dirty="0">
                <a:solidFill>
                  <a:schemeClr val="tx1"/>
                </a:solidFill>
                <a:effectLst/>
                <a:latin typeface="+mn-lt"/>
                <a:ea typeface="ＭＳ Ｐゴシック" pitchFamily="34" charset="-128"/>
                <a:cs typeface="ＭＳ Ｐゴシック" charset="0"/>
              </a:rPr>
              <a:t>If there is any doubt, then a face-to-face assessment is recommended. </a:t>
            </a:r>
          </a:p>
          <a:p>
            <a:pPr rtl="0" fontAlgn="base"/>
            <a:endParaRPr lang="en-GB" sz="1200" b="0" i="0" kern="1200" dirty="0">
              <a:solidFill>
                <a:schemeClr val="tx1"/>
              </a:solidFill>
              <a:effectLst/>
              <a:latin typeface="+mn-lt"/>
              <a:ea typeface="ＭＳ Ｐゴシック" pitchFamily="34" charset="-128"/>
              <a:cs typeface="ＭＳ Ｐゴシック" charset="0"/>
            </a:endParaRPr>
          </a:p>
          <a:p>
            <a:endParaRPr lang="en-GB" altLang="en-US" dirty="0"/>
          </a:p>
        </p:txBody>
      </p:sp>
      <p:sp>
        <p:nvSpPr>
          <p:cNvPr id="49156" name="Date Placeholder 3">
            <a:extLst>
              <a:ext uri="{FF2B5EF4-FFF2-40B4-BE49-F238E27FC236}">
                <a16:creationId xmlns:a16="http://schemas.microsoft.com/office/drawing/2014/main" id="{08E386C3-E71D-477E-A512-3C41582491F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D3168E-2B26-4403-BEEB-56333DB48736}" type="datetime1">
              <a:rPr lang="en-GB" altLang="en-US" smtClean="0"/>
              <a:pPr/>
              <a:t>26/06/2026</a:t>
            </a:fld>
            <a:endParaRPr lang="en-US" altLang="en-US"/>
          </a:p>
        </p:txBody>
      </p:sp>
      <p:sp>
        <p:nvSpPr>
          <p:cNvPr id="49157" name="Footer Placeholder 4">
            <a:extLst>
              <a:ext uri="{FF2B5EF4-FFF2-40B4-BE49-F238E27FC236}">
                <a16:creationId xmlns:a16="http://schemas.microsoft.com/office/drawing/2014/main" id="{76C6EB7E-0ED7-4345-A45D-F80974DCD65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9158" name="Slide Number Placeholder 5">
            <a:extLst>
              <a:ext uri="{FF2B5EF4-FFF2-40B4-BE49-F238E27FC236}">
                <a16:creationId xmlns:a16="http://schemas.microsoft.com/office/drawing/2014/main" id="{29D095BD-79E3-401F-861F-8E7AC2C3A8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30D021-E115-40D6-AE81-4046E81B8269}" type="slidenum">
              <a:rPr lang="en-US" altLang="en-US"/>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4DA97-54D6-CD34-F88F-4E088CD56305}"/>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99AF62F-BDC8-EC8A-605C-B3E2F9C981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04C4ADF2-6EFE-4682-64C1-4E6A2F5CD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mn-lt"/>
                <a:ea typeface="ＭＳ Ｐゴシック" pitchFamily="34" charset="-128"/>
                <a:cs typeface="ＭＳ Ｐゴシック" charset="0"/>
              </a:rPr>
              <a:t>Centres or regions may have guidelines in place for what the tool is or isn’t used for. In all instances it is appropriate for seeking advice and assessment of on treatment side effects, toxicity or problems. </a:t>
            </a:r>
            <a:br>
              <a:rPr lang="en-GB" sz="1200" kern="1200" dirty="0">
                <a:solidFill>
                  <a:schemeClr val="tx1"/>
                </a:solidFill>
                <a:effectLst/>
                <a:latin typeface="+mn-lt"/>
                <a:ea typeface="ＭＳ Ｐゴシック" pitchFamily="34" charset="-128"/>
                <a:cs typeface="ＭＳ Ｐゴシック" charset="0"/>
              </a:rPr>
            </a:br>
            <a:r>
              <a:rPr lang="en-GB" sz="1200" kern="1200" dirty="0">
                <a:solidFill>
                  <a:schemeClr val="tx1"/>
                </a:solidFill>
                <a:effectLst/>
                <a:latin typeface="+mn-lt"/>
                <a:ea typeface="ＭＳ Ｐゴシック" pitchFamily="34" charset="-128"/>
                <a:cs typeface="ＭＳ Ｐゴシック" charset="0"/>
              </a:rPr>
              <a:t>Some may also use it for patients receiving palliative care / EoL care, where others may just redirect calls to palliative care teams who have their own assessment tools.</a:t>
            </a:r>
            <a:br>
              <a:rPr lang="en-GB" sz="1200" kern="1200" dirty="0">
                <a:solidFill>
                  <a:schemeClr val="tx1"/>
                </a:solidFill>
                <a:effectLst/>
                <a:latin typeface="+mn-lt"/>
                <a:ea typeface="ＭＳ Ｐゴシック" pitchFamily="34" charset="-128"/>
                <a:cs typeface="ＭＳ Ｐゴシック" charset="0"/>
              </a:rPr>
            </a:br>
            <a:endParaRPr lang="en-GB" altLang="en-US" dirty="0"/>
          </a:p>
        </p:txBody>
      </p:sp>
      <p:sp>
        <p:nvSpPr>
          <p:cNvPr id="49156" name="Date Placeholder 3">
            <a:extLst>
              <a:ext uri="{FF2B5EF4-FFF2-40B4-BE49-F238E27FC236}">
                <a16:creationId xmlns:a16="http://schemas.microsoft.com/office/drawing/2014/main" id="{B0786181-7905-9784-42F3-7EFBE679249E}"/>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D3168E-2B26-4403-BEEB-56333DB48736}" type="datetime1">
              <a:rPr lang="en-GB" altLang="en-US" smtClean="0"/>
              <a:pPr/>
              <a:t>26/06/2026</a:t>
            </a:fld>
            <a:endParaRPr lang="en-US" altLang="en-US"/>
          </a:p>
        </p:txBody>
      </p:sp>
      <p:sp>
        <p:nvSpPr>
          <p:cNvPr id="49157" name="Footer Placeholder 4">
            <a:extLst>
              <a:ext uri="{FF2B5EF4-FFF2-40B4-BE49-F238E27FC236}">
                <a16:creationId xmlns:a16="http://schemas.microsoft.com/office/drawing/2014/main" id="{375A85FA-4783-3480-890C-99A141A59CF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9158" name="Slide Number Placeholder 5">
            <a:extLst>
              <a:ext uri="{FF2B5EF4-FFF2-40B4-BE49-F238E27FC236}">
                <a16:creationId xmlns:a16="http://schemas.microsoft.com/office/drawing/2014/main" id="{58E47FEF-C8B7-4600-4774-A543D29EEA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30D021-E115-40D6-AE81-4046E81B8269}" type="slidenum">
              <a:rPr lang="en-US" altLang="en-US"/>
              <a:pPr/>
              <a:t>15</a:t>
            </a:fld>
            <a:endParaRPr lang="en-US" altLang="en-US"/>
          </a:p>
        </p:txBody>
      </p:sp>
    </p:spTree>
    <p:extLst>
      <p:ext uri="{BB962C8B-B14F-4D97-AF65-F5344CB8AC3E}">
        <p14:creationId xmlns:p14="http://schemas.microsoft.com/office/powerpoint/2010/main" val="637426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356EA-477D-C233-DC93-8180BEDC40DF}"/>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7EE1515-CF16-601F-65DF-C23087FD7C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2963AF6-6C79-7C87-AAA8-882098C836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9156" name="Date Placeholder 3">
            <a:extLst>
              <a:ext uri="{FF2B5EF4-FFF2-40B4-BE49-F238E27FC236}">
                <a16:creationId xmlns:a16="http://schemas.microsoft.com/office/drawing/2014/main" id="{BE67E0F5-7E3B-DF9C-405E-A8CFEA539977}"/>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D3168E-2B26-4403-BEEB-56333DB48736}" type="datetime1">
              <a:rPr lang="en-GB" altLang="en-US" smtClean="0"/>
              <a:pPr/>
              <a:t>26/06/2026</a:t>
            </a:fld>
            <a:endParaRPr lang="en-US" altLang="en-US"/>
          </a:p>
        </p:txBody>
      </p:sp>
      <p:sp>
        <p:nvSpPr>
          <p:cNvPr id="49157" name="Footer Placeholder 4">
            <a:extLst>
              <a:ext uri="{FF2B5EF4-FFF2-40B4-BE49-F238E27FC236}">
                <a16:creationId xmlns:a16="http://schemas.microsoft.com/office/drawing/2014/main" id="{B35F4FB2-6585-6477-D8DA-550EDD98227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9158" name="Slide Number Placeholder 5">
            <a:extLst>
              <a:ext uri="{FF2B5EF4-FFF2-40B4-BE49-F238E27FC236}">
                <a16:creationId xmlns:a16="http://schemas.microsoft.com/office/drawing/2014/main" id="{B4C9D620-E987-4785-CAD9-075B2FBA58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30D021-E115-40D6-AE81-4046E81B8269}" type="slidenum">
              <a:rPr lang="en-US" altLang="en-US"/>
              <a:pPr/>
              <a:t>16</a:t>
            </a:fld>
            <a:endParaRPr lang="en-US" altLang="en-US"/>
          </a:p>
        </p:txBody>
      </p:sp>
    </p:spTree>
    <p:extLst>
      <p:ext uri="{BB962C8B-B14F-4D97-AF65-F5344CB8AC3E}">
        <p14:creationId xmlns:p14="http://schemas.microsoft.com/office/powerpoint/2010/main" val="2210531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4230135-4938-44B2-80CC-A65F417B49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1B66348-572A-4F6F-8302-0367FC5DF8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It is important to listen and note the problem in caller’s own words. It is also important to utilise the tool systematically – so all symptoms are covered. Even if red score is obtained and the patient will need a face to face assessment, wherever possible continue the tool to gather as much information as possible to handover to the team that will be reviewing the CYP. </a:t>
            </a:r>
          </a:p>
        </p:txBody>
      </p:sp>
      <p:sp>
        <p:nvSpPr>
          <p:cNvPr id="50180" name="Date Placeholder 3">
            <a:extLst>
              <a:ext uri="{FF2B5EF4-FFF2-40B4-BE49-F238E27FC236}">
                <a16:creationId xmlns:a16="http://schemas.microsoft.com/office/drawing/2014/main" id="{521306E6-BA47-4582-AC19-91A58AD6F39E}"/>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E85238-DA36-45E0-ADED-4374ED1FBC1A}" type="datetime1">
              <a:rPr lang="en-GB" altLang="en-US" smtClean="0"/>
              <a:pPr/>
              <a:t>26/06/2026</a:t>
            </a:fld>
            <a:endParaRPr lang="en-US" altLang="en-US"/>
          </a:p>
        </p:txBody>
      </p:sp>
      <p:sp>
        <p:nvSpPr>
          <p:cNvPr id="50181" name="Footer Placeholder 4">
            <a:extLst>
              <a:ext uri="{FF2B5EF4-FFF2-40B4-BE49-F238E27FC236}">
                <a16:creationId xmlns:a16="http://schemas.microsoft.com/office/drawing/2014/main" id="{8A13F3BC-2EA2-4CE5-BC85-FD0F0D6A70E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0182" name="Slide Number Placeholder 5">
            <a:extLst>
              <a:ext uri="{FF2B5EF4-FFF2-40B4-BE49-F238E27FC236}">
                <a16:creationId xmlns:a16="http://schemas.microsoft.com/office/drawing/2014/main" id="{E863ADA1-EB58-481D-8485-0045D49FD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5F6A4C-A652-4DDB-89F4-6503B2036B75}" type="slidenum">
              <a:rPr lang="en-US" altLang="en-US"/>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6D07B6F-AC4C-467E-9124-8D58DD8639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C5E0E034-39B4-48D2-B211-E1DB94C9BF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fontAlgn="base"/>
            <a:endParaRPr lang="en-GB" sz="1200" b="0" i="0" kern="1200" dirty="0">
              <a:solidFill>
                <a:schemeClr val="tx1"/>
              </a:solidFill>
              <a:effectLst/>
              <a:latin typeface="+mn-lt"/>
              <a:ea typeface="ＭＳ Ｐゴシック" pitchFamily="34" charset="-128"/>
              <a:cs typeface="ＭＳ Ｐゴシック" charset="0"/>
            </a:endParaRPr>
          </a:p>
          <a:p>
            <a:r>
              <a:rPr lang="en-GB" altLang="en-US" dirty="0"/>
              <a:t>The location of where the patient should attend for consultation and review will depend on regional pathways. This may be to a PTC or POSCU.</a:t>
            </a:r>
          </a:p>
        </p:txBody>
      </p:sp>
      <p:sp>
        <p:nvSpPr>
          <p:cNvPr id="51204" name="Date Placeholder 3">
            <a:extLst>
              <a:ext uri="{FF2B5EF4-FFF2-40B4-BE49-F238E27FC236}">
                <a16:creationId xmlns:a16="http://schemas.microsoft.com/office/drawing/2014/main" id="{F71F4A89-F219-4542-A26D-674BCC5E1EE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F3C9AC-43BE-45C8-90A3-25C8446820BC}" type="datetime1">
              <a:rPr lang="en-GB" altLang="en-US" smtClean="0"/>
              <a:pPr/>
              <a:t>26/06/2026</a:t>
            </a:fld>
            <a:endParaRPr lang="en-US" altLang="en-US"/>
          </a:p>
        </p:txBody>
      </p:sp>
      <p:sp>
        <p:nvSpPr>
          <p:cNvPr id="51205" name="Footer Placeholder 4">
            <a:extLst>
              <a:ext uri="{FF2B5EF4-FFF2-40B4-BE49-F238E27FC236}">
                <a16:creationId xmlns:a16="http://schemas.microsoft.com/office/drawing/2014/main" id="{7D391DF7-581C-4708-B1B5-136861865A3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1206" name="Slide Number Placeholder 5">
            <a:extLst>
              <a:ext uri="{FF2B5EF4-FFF2-40B4-BE49-F238E27FC236}">
                <a16:creationId xmlns:a16="http://schemas.microsoft.com/office/drawing/2014/main" id="{68480CC2-8C9C-4393-B414-3B93E5D475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C16F997-CD29-4913-9E2E-DC9AF549A294}" type="slidenum">
              <a:rPr lang="en-US" altLang="en-US"/>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ＭＳ Ｐゴシック" pitchFamily="34" charset="-128"/>
                <a:cs typeface="ＭＳ Ｐゴシック" charset="0"/>
              </a:rPr>
              <a:t>A Log Sheet should be completed for </a:t>
            </a:r>
            <a:r>
              <a:rPr lang="en-GB" sz="1200" b="1" i="0" kern="1200" dirty="0">
                <a:solidFill>
                  <a:schemeClr val="tx1"/>
                </a:solidFill>
                <a:effectLst/>
                <a:latin typeface="+mn-lt"/>
                <a:ea typeface="ＭＳ Ｐゴシック" pitchFamily="34" charset="-128"/>
                <a:cs typeface="ＭＳ Ｐゴシック" charset="0"/>
              </a:rPr>
              <a:t>all</a:t>
            </a:r>
            <a:r>
              <a:rPr lang="en-GB" sz="1200" b="0" i="0" kern="1200" dirty="0">
                <a:solidFill>
                  <a:schemeClr val="tx1"/>
                </a:solidFill>
                <a:effectLst/>
                <a:latin typeface="+mn-lt"/>
                <a:ea typeface="ＭＳ Ｐゴシック" pitchFamily="34" charset="-128"/>
                <a:cs typeface="ＭＳ Ｐゴシック" charset="0"/>
              </a:rPr>
              <a:t> calls and may be used for unscheduled patient visits or assessing symptoms during home visits. This provides an accurate record of triage and decision-making and will support audit of the helpline service. </a:t>
            </a:r>
            <a:endParaRPr lang="en-GB" dirty="0"/>
          </a:p>
          <a:p>
            <a:endParaRPr lang="en-GB" dirty="0"/>
          </a:p>
          <a:p>
            <a:r>
              <a:rPr lang="en-GB" dirty="0"/>
              <a:t>The data on the log sheet must be – </a:t>
            </a:r>
            <a:r>
              <a:rPr lang="en-GB" b="1" dirty="0"/>
              <a:t>complete, accurate, legible, concise, useful, traceable and auditable</a:t>
            </a:r>
          </a:p>
          <a:p>
            <a:endParaRPr lang="en-GB" dirty="0"/>
          </a:p>
          <a:p>
            <a:r>
              <a:rPr lang="en-GB" dirty="0"/>
              <a:t>Note all patients with Down Syndrome have higher frequency and more severe infections than the general population in non-cancer settings and more severe than other CYP on cancer treatment. They may also not have been able to communicate other compounding symptoms as easily and could have had more symptoms for longer that initially noted.</a:t>
            </a:r>
          </a:p>
          <a:p>
            <a:endParaRPr lang="en-GB" dirty="0"/>
          </a:p>
          <a:p>
            <a:r>
              <a:rPr lang="en-GB" dirty="0"/>
              <a:t>For Green/Amber CYPs ensure to say that family should call back if any concerns/changes and not wait for call back the following day.</a:t>
            </a:r>
          </a:p>
        </p:txBody>
      </p:sp>
      <p:sp>
        <p:nvSpPr>
          <p:cNvPr id="4" name="Date Placeholder 3"/>
          <p:cNvSpPr>
            <a:spLocks noGrp="1"/>
          </p:cNvSpPr>
          <p:nvPr>
            <p:ph type="dt" idx="10"/>
          </p:nvPr>
        </p:nvSpPr>
        <p:spPr/>
        <p:txBody>
          <a:bodyPr/>
          <a:lstStyle/>
          <a:p>
            <a:pPr>
              <a:defRPr/>
            </a:pPr>
            <a:fld id="{2706618B-3FCB-48F5-A2DE-83DBB84BC730}" type="datetime1">
              <a:rPr lang="en-GB" altLang="en-US" smtClean="0"/>
              <a:pPr>
                <a:defRPr/>
              </a:pPr>
              <a:t>26/06/2026</a:t>
            </a:fld>
            <a:endParaRPr lang="en-US" altLang="en-US"/>
          </a:p>
        </p:txBody>
      </p:sp>
      <p:sp>
        <p:nvSpPr>
          <p:cNvPr id="5" name="Footer Placeholder 4"/>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6" name="Slide Number Placeholder 5"/>
          <p:cNvSpPr>
            <a:spLocks noGrp="1"/>
          </p:cNvSpPr>
          <p:nvPr>
            <p:ph type="sldNum" sz="quarter" idx="12"/>
          </p:nvPr>
        </p:nvSpPr>
        <p:spPr/>
        <p:txBody>
          <a:bodyPr/>
          <a:lstStyle/>
          <a:p>
            <a:fld id="{24E62091-8EB8-40CE-9552-B2EA00C2D7C1}" type="slidenum">
              <a:rPr lang="en-US" altLang="en-US" smtClean="0"/>
              <a:pPr/>
              <a:t>19</a:t>
            </a:fld>
            <a:endParaRPr lang="en-US" altLang="en-US"/>
          </a:p>
        </p:txBody>
      </p:sp>
    </p:spTree>
    <p:extLst>
      <p:ext uri="{BB962C8B-B14F-4D97-AF65-F5344CB8AC3E}">
        <p14:creationId xmlns:p14="http://schemas.microsoft.com/office/powerpoint/2010/main" val="3175217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F7A28DD-4F61-4B18-84EB-946804D9EF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5505BC83-5DEB-49EC-A3CD-FCBCDF9BE2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It needs to be decided locally who the Designated Responsible Practitioner is and ensure this is role covered every day to allow for calls back within 24 hours. This is especially important for POONS / CCN teams – as it needs to be decided who is completing the follow up call (e.g. receiving PTC, POSCU or CCN team). </a:t>
            </a:r>
          </a:p>
          <a:p>
            <a:endParaRPr lang="en-GB" altLang="en-US" dirty="0"/>
          </a:p>
          <a:p>
            <a:r>
              <a:rPr lang="en-GB" altLang="en-US" dirty="0"/>
              <a:t>It needs to be recorded if the patient / care giver could not be contacted and spoken to directly within 24hrs. Most Trusts have a policy to attempt contact at least  3 times.</a:t>
            </a:r>
          </a:p>
          <a:p>
            <a:endParaRPr lang="en-GB" altLang="en-US" dirty="0"/>
          </a:p>
          <a:p>
            <a:r>
              <a:rPr lang="en-GB" altLang="en-US" dirty="0"/>
              <a:t>There needs to be a robust local system for record keeping with log sheets available for audit purposes. </a:t>
            </a:r>
          </a:p>
          <a:p>
            <a:endParaRPr lang="en-GB" altLang="en-US" dirty="0"/>
          </a:p>
          <a:p>
            <a:r>
              <a:rPr lang="en-GB" altLang="en-US" dirty="0"/>
              <a:t>The log sheets may be printed or in an electronic format, which may link with organisational systems. </a:t>
            </a:r>
          </a:p>
          <a:p>
            <a:endParaRPr lang="en-GB" altLang="en-US" dirty="0"/>
          </a:p>
          <a:p>
            <a:endParaRPr lang="en-GB" altLang="en-US" dirty="0"/>
          </a:p>
          <a:p>
            <a:endParaRPr lang="en-GB" altLang="en-US" dirty="0"/>
          </a:p>
        </p:txBody>
      </p:sp>
      <p:sp>
        <p:nvSpPr>
          <p:cNvPr id="53252" name="Date Placeholder 3">
            <a:extLst>
              <a:ext uri="{FF2B5EF4-FFF2-40B4-BE49-F238E27FC236}">
                <a16:creationId xmlns:a16="http://schemas.microsoft.com/office/drawing/2014/main" id="{769621EC-A731-4B8B-94CD-1FC942CAF9F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21E6C0-2632-4517-9977-90D97B467DE3}" type="datetime1">
              <a:rPr lang="en-GB" altLang="en-US" smtClean="0"/>
              <a:pPr/>
              <a:t>26/06/2026</a:t>
            </a:fld>
            <a:endParaRPr lang="en-US" altLang="en-US"/>
          </a:p>
        </p:txBody>
      </p:sp>
      <p:sp>
        <p:nvSpPr>
          <p:cNvPr id="53253" name="Footer Placeholder 4">
            <a:extLst>
              <a:ext uri="{FF2B5EF4-FFF2-40B4-BE49-F238E27FC236}">
                <a16:creationId xmlns:a16="http://schemas.microsoft.com/office/drawing/2014/main" id="{92CB777C-0DC8-435E-AA65-63101C63C9E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3254" name="Slide Number Placeholder 5">
            <a:extLst>
              <a:ext uri="{FF2B5EF4-FFF2-40B4-BE49-F238E27FC236}">
                <a16:creationId xmlns:a16="http://schemas.microsoft.com/office/drawing/2014/main" id="{C6884806-AD48-4AAF-A511-DAB9F9CFD8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237286-4225-4F94-9C38-DBC9657E4F41}" type="slidenum">
              <a:rPr lang="en-US" altLang="en-US"/>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ED097F0-FB3D-47F3-AB35-556C5C133A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C1610DC-2E79-450B-892C-FC31CC8F9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a:solidFill>
                  <a:schemeClr val="tx1"/>
                </a:solidFill>
                <a:effectLst/>
                <a:latin typeface="+mn-lt"/>
                <a:ea typeface="ＭＳ Ｐゴシック" pitchFamily="34" charset="-128"/>
                <a:cs typeface="ＭＳ Ｐゴシック" charset="0"/>
              </a:rPr>
              <a:t>Face to face triage includes Children’s Community Nurses (doing assessments in the home) or if a child was to present unwell at POSCU or PTC oncology clinic or as a walk in on the/a ward </a:t>
            </a:r>
          </a:p>
          <a:p>
            <a:endParaRPr lang="en-GB" sz="1200" kern="1200">
              <a:solidFill>
                <a:schemeClr val="tx1"/>
              </a:solidFill>
              <a:effectLst/>
              <a:latin typeface="+mn-lt"/>
              <a:ea typeface="ＭＳ Ｐゴシック" pitchFamily="34" charset="-128"/>
              <a:cs typeface="ＭＳ Ｐゴシック" charset="0"/>
            </a:endParaRPr>
          </a:p>
          <a:p>
            <a:r>
              <a:rPr lang="en-GB" sz="1200" kern="1200">
                <a:solidFill>
                  <a:schemeClr val="tx1"/>
                </a:solidFill>
                <a:effectLst/>
                <a:latin typeface="+mn-lt"/>
                <a:ea typeface="ＭＳ Ｐゴシック" pitchFamily="34" charset="-128"/>
                <a:cs typeface="ＭＳ Ｐゴシック" charset="0"/>
              </a:rPr>
              <a:t>Anti cancer treatments = immunotherapy, radiotherapy and haematopoietic stem cell or bone marrow transplant</a:t>
            </a:r>
          </a:p>
          <a:p>
            <a:pPr lvl="0"/>
            <a:r>
              <a:rPr lang="en-GB" sz="1200" kern="1200">
                <a:solidFill>
                  <a:schemeClr val="tx1"/>
                </a:solidFill>
                <a:effectLst/>
                <a:latin typeface="+mn-lt"/>
                <a:ea typeface="ＭＳ Ｐゴシック" pitchFamily="34" charset="-128"/>
                <a:cs typeface="ＭＳ Ｐゴシック" charset="0"/>
              </a:rPr>
              <a:t>Treatment related immunosuppression (i.e. corticosteroids) </a:t>
            </a:r>
          </a:p>
          <a:p>
            <a:endParaRPr lang="en-GB" altLang="en-US"/>
          </a:p>
          <a:p>
            <a:r>
              <a:rPr lang="en-GB" sz="1200" kern="1200">
                <a:solidFill>
                  <a:schemeClr val="tx1"/>
                </a:solidFill>
                <a:effectLst/>
                <a:latin typeface="+mn-lt"/>
                <a:ea typeface="ＭＳ Ｐゴシック" pitchFamily="34" charset="-128"/>
                <a:cs typeface="ＭＳ Ｐゴシック" charset="0"/>
              </a:rPr>
              <a:t>The toolkit has not been validated with non-malignant oncology patients’. Trusts must make their own governance decisions on its use with this group. We are aware that some trusts use it for this group. </a:t>
            </a:r>
          </a:p>
          <a:p>
            <a:endParaRPr lang="en-GB" altLang="en-US"/>
          </a:p>
          <a:p>
            <a:r>
              <a:rPr lang="en-GB" altLang="en-US"/>
              <a:t>The toolkit must be used in conjunction to practitioners clinical judgment and professional cod of conduct. </a:t>
            </a:r>
          </a:p>
        </p:txBody>
      </p:sp>
      <p:sp>
        <p:nvSpPr>
          <p:cNvPr id="41988" name="Date Placeholder 3">
            <a:extLst>
              <a:ext uri="{FF2B5EF4-FFF2-40B4-BE49-F238E27FC236}">
                <a16:creationId xmlns:a16="http://schemas.microsoft.com/office/drawing/2014/main" id="{E70E2BEA-BB8E-41BA-9D66-66A1A99E924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9DF538-12DC-4BBF-986D-45611F9277CF}" type="datetime1">
              <a:rPr lang="en-GB" altLang="en-US" smtClean="0"/>
              <a:pPr/>
              <a:t>26/06/2026</a:t>
            </a:fld>
            <a:endParaRPr lang="en-US" altLang="en-US"/>
          </a:p>
        </p:txBody>
      </p:sp>
      <p:sp>
        <p:nvSpPr>
          <p:cNvPr id="41989" name="Footer Placeholder 4">
            <a:extLst>
              <a:ext uri="{FF2B5EF4-FFF2-40B4-BE49-F238E27FC236}">
                <a16:creationId xmlns:a16="http://schemas.microsoft.com/office/drawing/2014/main" id="{D9E87A22-BD3F-4862-A38E-E43ADADCEE3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1990" name="Slide Number Placeholder 5">
            <a:extLst>
              <a:ext uri="{FF2B5EF4-FFF2-40B4-BE49-F238E27FC236}">
                <a16:creationId xmlns:a16="http://schemas.microsoft.com/office/drawing/2014/main" id="{A9D6C790-22CF-4992-B62F-5BF483C4DC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42F262-1486-4CB4-AAF6-F852A5DE8A99}" type="slidenum">
              <a:rPr lang="en-US" altLang="en-US"/>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2DF48-5354-0EC5-543C-2477A4CE9C40}"/>
            </a:ext>
          </a:extLst>
        </p:cNvPr>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FC6E610-B46A-FBB2-DA16-5FCB35C6E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EF16EBA-66BF-0A03-95AE-B0A4CCB7AE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a:p>
            <a:r>
              <a:rPr lang="en-GB" altLang="en-US" dirty="0"/>
              <a:t>Forms part of governance process as decisions need to made and followed to include robust auditing. </a:t>
            </a:r>
          </a:p>
          <a:p>
            <a:endParaRPr lang="en-GB" altLang="en-US" dirty="0"/>
          </a:p>
          <a:p>
            <a:r>
              <a:rPr lang="en-GB" altLang="en-US" dirty="0"/>
              <a:t>It is recognised that CCN teams may support children with cancer from different PTCs and POSCUs. Discussions must be had with all to agree on communication and “handover / sharing” of Log sheets. </a:t>
            </a:r>
          </a:p>
        </p:txBody>
      </p:sp>
      <p:sp>
        <p:nvSpPr>
          <p:cNvPr id="53252" name="Date Placeholder 3">
            <a:extLst>
              <a:ext uri="{FF2B5EF4-FFF2-40B4-BE49-F238E27FC236}">
                <a16:creationId xmlns:a16="http://schemas.microsoft.com/office/drawing/2014/main" id="{18816543-5D13-213A-D963-4322DDF2F15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21E6C0-2632-4517-9977-90D97B467DE3}" type="datetime1">
              <a:rPr lang="en-GB" altLang="en-US" smtClean="0"/>
              <a:pPr/>
              <a:t>26/06/2026</a:t>
            </a:fld>
            <a:endParaRPr lang="en-US" altLang="en-US"/>
          </a:p>
        </p:txBody>
      </p:sp>
      <p:sp>
        <p:nvSpPr>
          <p:cNvPr id="53253" name="Footer Placeholder 4">
            <a:extLst>
              <a:ext uri="{FF2B5EF4-FFF2-40B4-BE49-F238E27FC236}">
                <a16:creationId xmlns:a16="http://schemas.microsoft.com/office/drawing/2014/main" id="{6D078261-EF91-A764-DC9F-C0F1102CB71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3254" name="Slide Number Placeholder 5">
            <a:extLst>
              <a:ext uri="{FF2B5EF4-FFF2-40B4-BE49-F238E27FC236}">
                <a16:creationId xmlns:a16="http://schemas.microsoft.com/office/drawing/2014/main" id="{AB8B48FA-2049-15B4-948A-5AF72DF94E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237286-4225-4F94-9C38-DBC9657E4F41}" type="slidenum">
              <a:rPr lang="en-US" altLang="en-US"/>
              <a:pPr/>
              <a:t>21</a:t>
            </a:fld>
            <a:endParaRPr lang="en-US" altLang="en-US"/>
          </a:p>
        </p:txBody>
      </p:sp>
    </p:spTree>
    <p:extLst>
      <p:ext uri="{BB962C8B-B14F-4D97-AF65-F5344CB8AC3E}">
        <p14:creationId xmlns:p14="http://schemas.microsoft.com/office/powerpoint/2010/main" val="3582708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6C79BEC-A272-4D34-8776-059A9B6B4E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0098D59-890F-4122-B4A1-C2FDCFFF2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Log sheets and their review should be regularly audited to ensure the tool is being utilised correctly. Audits can help identify and inform training needs. Audit also enables review of the service – such as patterns of peak call times.. They facilitate workforce planning for peak call times and coding the advice line service for correct commissioning and income. </a:t>
            </a:r>
          </a:p>
          <a:p>
            <a:endParaRPr lang="en-GB" altLang="en-US" dirty="0"/>
          </a:p>
        </p:txBody>
      </p:sp>
      <p:sp>
        <p:nvSpPr>
          <p:cNvPr id="52228" name="Date Placeholder 3">
            <a:extLst>
              <a:ext uri="{FF2B5EF4-FFF2-40B4-BE49-F238E27FC236}">
                <a16:creationId xmlns:a16="http://schemas.microsoft.com/office/drawing/2014/main" id="{06638325-56B0-4784-8588-7B607DAC761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C059283-6C8D-44DF-BAC9-2FBF8E2A16AA}" type="datetime1">
              <a:rPr lang="en-GB" altLang="en-US" smtClean="0"/>
              <a:pPr/>
              <a:t>26/06/2026</a:t>
            </a:fld>
            <a:endParaRPr lang="en-US" altLang="en-US"/>
          </a:p>
        </p:txBody>
      </p:sp>
      <p:sp>
        <p:nvSpPr>
          <p:cNvPr id="52229" name="Footer Placeholder 4">
            <a:extLst>
              <a:ext uri="{FF2B5EF4-FFF2-40B4-BE49-F238E27FC236}">
                <a16:creationId xmlns:a16="http://schemas.microsoft.com/office/drawing/2014/main" id="{6157DC97-8196-4874-BCC4-729091C6264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2230" name="Slide Number Placeholder 5">
            <a:extLst>
              <a:ext uri="{FF2B5EF4-FFF2-40B4-BE49-F238E27FC236}">
                <a16:creationId xmlns:a16="http://schemas.microsoft.com/office/drawing/2014/main" id="{245DA153-77BA-46E4-9B58-79948BF698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EFA9B3A-3E02-4E5E-A73F-9656D6D8CE5E}" type="slidenum">
              <a:rPr lang="en-US" altLang="en-US"/>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C7E1D-B2EE-5B3A-D273-85D60FC3FCC6}"/>
            </a:ext>
          </a:extLst>
        </p:cNvPr>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62BFEAD-0160-BB9E-FD5F-C01AD5FA56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0CC66BE1-3083-8374-2372-0C727807F0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2228" name="Date Placeholder 3">
            <a:extLst>
              <a:ext uri="{FF2B5EF4-FFF2-40B4-BE49-F238E27FC236}">
                <a16:creationId xmlns:a16="http://schemas.microsoft.com/office/drawing/2014/main" id="{8B6F2975-6D55-86DC-C274-042B28D481C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C059283-6C8D-44DF-BAC9-2FBF8E2A16AA}" type="datetime1">
              <a:rPr lang="en-GB" altLang="en-US" smtClean="0"/>
              <a:pPr/>
              <a:t>26/06/2026</a:t>
            </a:fld>
            <a:endParaRPr lang="en-US" altLang="en-US"/>
          </a:p>
        </p:txBody>
      </p:sp>
      <p:sp>
        <p:nvSpPr>
          <p:cNvPr id="52229" name="Footer Placeholder 4">
            <a:extLst>
              <a:ext uri="{FF2B5EF4-FFF2-40B4-BE49-F238E27FC236}">
                <a16:creationId xmlns:a16="http://schemas.microsoft.com/office/drawing/2014/main" id="{FF4462FD-0B9E-60B8-7FA8-DAA934479FB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2230" name="Slide Number Placeholder 5">
            <a:extLst>
              <a:ext uri="{FF2B5EF4-FFF2-40B4-BE49-F238E27FC236}">
                <a16:creationId xmlns:a16="http://schemas.microsoft.com/office/drawing/2014/main" id="{F0D3BD4B-D68E-F218-BA3C-59C15C95A6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EFA9B3A-3E02-4E5E-A73F-9656D6D8CE5E}" type="slidenum">
              <a:rPr lang="en-US" altLang="en-US"/>
              <a:pPr/>
              <a:t>23</a:t>
            </a:fld>
            <a:endParaRPr lang="en-US" altLang="en-US"/>
          </a:p>
        </p:txBody>
      </p:sp>
    </p:spTree>
    <p:extLst>
      <p:ext uri="{BB962C8B-B14F-4D97-AF65-F5344CB8AC3E}">
        <p14:creationId xmlns:p14="http://schemas.microsoft.com/office/powerpoint/2010/main" val="2299929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2B3E056-7744-4D22-9B5A-AE0A5AA7F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E9DAFDF-55B3-4338-9D5A-5987ADBD3C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dirty="0"/>
          </a:p>
        </p:txBody>
      </p:sp>
      <p:sp>
        <p:nvSpPr>
          <p:cNvPr id="45060" name="Date Placeholder 3">
            <a:extLst>
              <a:ext uri="{FF2B5EF4-FFF2-40B4-BE49-F238E27FC236}">
                <a16:creationId xmlns:a16="http://schemas.microsoft.com/office/drawing/2014/main" id="{D018BBCA-E762-4277-A468-1F88A7B54478}"/>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2C60C3-9F4B-45FE-9F2B-5C069938A9EB}" type="datetime1">
              <a:rPr lang="en-GB" altLang="en-US" smtClean="0"/>
              <a:pPr/>
              <a:t>26/06/2026</a:t>
            </a:fld>
            <a:endParaRPr lang="en-US" altLang="en-US"/>
          </a:p>
        </p:txBody>
      </p:sp>
      <p:sp>
        <p:nvSpPr>
          <p:cNvPr id="45061" name="Footer Placeholder 4">
            <a:extLst>
              <a:ext uri="{FF2B5EF4-FFF2-40B4-BE49-F238E27FC236}">
                <a16:creationId xmlns:a16="http://schemas.microsoft.com/office/drawing/2014/main" id="{A62D87F5-A499-4E03-B833-3387E9DCB5E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5062" name="Slide Number Placeholder 5">
            <a:extLst>
              <a:ext uri="{FF2B5EF4-FFF2-40B4-BE49-F238E27FC236}">
                <a16:creationId xmlns:a16="http://schemas.microsoft.com/office/drawing/2014/main" id="{84B597D6-2150-48B4-962D-70E09BB37F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B52C43-015B-4133-BFBE-0D24B0F3C3AE}" type="slidenum">
              <a:rPr lang="en-US" altLang="en-US"/>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2E7AA-CBCE-616B-9A51-27B8637C88E2}"/>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215BD3C-8176-1B90-CF32-259D3EE657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652A4DC-E6D0-2FE8-CD90-7A44E2790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0" dirty="0"/>
              <a:t>Optional additional online module using modules 1 and 3 of UKONS training. </a:t>
            </a:r>
          </a:p>
          <a:p>
            <a:endParaRPr lang="en-GB" altLang="en-US" b="0" dirty="0"/>
          </a:p>
          <a:p>
            <a:r>
              <a:rPr lang="en-GB" altLang="en-US" b="0" dirty="0"/>
              <a:t>The training process was trialled in the pilot process. </a:t>
            </a:r>
          </a:p>
          <a:p>
            <a:endParaRPr lang="en-GB" altLang="en-US" b="0" dirty="0"/>
          </a:p>
          <a:p>
            <a:r>
              <a:rPr lang="en-GB" altLang="en-US" b="0" dirty="0"/>
              <a:t>Wider healthcare team should be aware of the implementation of the triage process and the strict training and competency requirements. If they haven’t received the training – they should not be triaging the calls. </a:t>
            </a:r>
          </a:p>
          <a:p>
            <a:endParaRPr lang="en-GB" altLang="en-US" b="0" dirty="0"/>
          </a:p>
          <a:p>
            <a:r>
              <a:rPr lang="en-GB" altLang="en-US" b="0" dirty="0"/>
              <a:t>Foundation competencies as per NICE and children’s cancer service specs </a:t>
            </a:r>
            <a:r>
              <a:rPr lang="en-GB" dirty="0">
                <a:hlinkClick r:id="rId3"/>
              </a:rPr>
              <a:t>HSE Service Specification - CCLG supplementary guidance on nursing workforce education | CCLG - The Children &amp; Young People's Cancer Association</a:t>
            </a:r>
            <a:endParaRPr lang="en-GB" altLang="en-US" b="0" dirty="0"/>
          </a:p>
          <a:p>
            <a:endParaRPr lang="en-GB" altLang="en-US" b="1" dirty="0"/>
          </a:p>
        </p:txBody>
      </p:sp>
      <p:sp>
        <p:nvSpPr>
          <p:cNvPr id="45060" name="Date Placeholder 3">
            <a:extLst>
              <a:ext uri="{FF2B5EF4-FFF2-40B4-BE49-F238E27FC236}">
                <a16:creationId xmlns:a16="http://schemas.microsoft.com/office/drawing/2014/main" id="{3DE6066D-5166-0A54-13F8-D5E10DB3B32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2C60C3-9F4B-45FE-9F2B-5C069938A9EB}" type="datetime1">
              <a:rPr lang="en-GB" altLang="en-US" smtClean="0"/>
              <a:pPr/>
              <a:t>26/06/2026</a:t>
            </a:fld>
            <a:endParaRPr lang="en-US" altLang="en-US"/>
          </a:p>
        </p:txBody>
      </p:sp>
      <p:sp>
        <p:nvSpPr>
          <p:cNvPr id="45061" name="Footer Placeholder 4">
            <a:extLst>
              <a:ext uri="{FF2B5EF4-FFF2-40B4-BE49-F238E27FC236}">
                <a16:creationId xmlns:a16="http://schemas.microsoft.com/office/drawing/2014/main" id="{98C92050-B935-5E09-C373-EEBA4C54862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5062" name="Slide Number Placeholder 5">
            <a:extLst>
              <a:ext uri="{FF2B5EF4-FFF2-40B4-BE49-F238E27FC236}">
                <a16:creationId xmlns:a16="http://schemas.microsoft.com/office/drawing/2014/main" id="{C0618761-BABF-CE7E-7DFD-02B53C9798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B52C43-015B-4133-BFBE-0D24B0F3C3AE}" type="slidenum">
              <a:rPr lang="en-US" altLang="en-US"/>
              <a:pPr/>
              <a:t>25</a:t>
            </a:fld>
            <a:endParaRPr lang="en-US" altLang="en-US"/>
          </a:p>
        </p:txBody>
      </p:sp>
    </p:spTree>
    <p:extLst>
      <p:ext uri="{BB962C8B-B14F-4D97-AF65-F5344CB8AC3E}">
        <p14:creationId xmlns:p14="http://schemas.microsoft.com/office/powerpoint/2010/main" val="2446707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9247A57-03D5-45C9-97A3-0F0B708D14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6929CCAE-2B84-40E7-8ED5-DFCF5259AB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Any local scenarios should be anonymised to protect patients’ identifiable information. </a:t>
            </a:r>
          </a:p>
          <a:p>
            <a:endParaRPr lang="en-GB" altLang="en-US" dirty="0"/>
          </a:p>
          <a:p>
            <a:endParaRPr lang="en-GB" altLang="en-US" dirty="0"/>
          </a:p>
        </p:txBody>
      </p:sp>
      <p:sp>
        <p:nvSpPr>
          <p:cNvPr id="55300" name="Date Placeholder 3">
            <a:extLst>
              <a:ext uri="{FF2B5EF4-FFF2-40B4-BE49-F238E27FC236}">
                <a16:creationId xmlns:a16="http://schemas.microsoft.com/office/drawing/2014/main" id="{1D8D1147-663A-47FE-A4A0-38CB73BAD80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951DB8-05FF-4446-8B6F-4858B853114C}" type="datetime1">
              <a:rPr lang="en-GB" altLang="en-US" smtClean="0"/>
              <a:pPr/>
              <a:t>26/06/2026</a:t>
            </a:fld>
            <a:endParaRPr lang="en-US" altLang="en-US"/>
          </a:p>
        </p:txBody>
      </p:sp>
      <p:sp>
        <p:nvSpPr>
          <p:cNvPr id="55301" name="Footer Placeholder 4">
            <a:extLst>
              <a:ext uri="{FF2B5EF4-FFF2-40B4-BE49-F238E27FC236}">
                <a16:creationId xmlns:a16="http://schemas.microsoft.com/office/drawing/2014/main" id="{49677FAD-8732-42D9-B4B1-46569448067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5302" name="Slide Number Placeholder 5">
            <a:extLst>
              <a:ext uri="{FF2B5EF4-FFF2-40B4-BE49-F238E27FC236}">
                <a16:creationId xmlns:a16="http://schemas.microsoft.com/office/drawing/2014/main" id="{16FDDA08-4693-4AEE-91E3-FDF45CCD80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0C32F5F-6404-42A2-939E-10F041F667FC}" type="slidenum">
              <a:rPr lang="en-US" altLang="en-US"/>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AADF90F-013A-44A1-8FE3-A83A428D2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3518D4C-001A-41F5-ACDE-B9D284BD07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6324" name="Date Placeholder 3">
            <a:extLst>
              <a:ext uri="{FF2B5EF4-FFF2-40B4-BE49-F238E27FC236}">
                <a16:creationId xmlns:a16="http://schemas.microsoft.com/office/drawing/2014/main" id="{CA3F4542-8230-4968-A812-FC780123A30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BD41F3-D86C-4A17-9FE0-9EC501A06495}" type="datetime1">
              <a:rPr lang="en-GB" altLang="en-US" smtClean="0"/>
              <a:pPr/>
              <a:t>26/06/2026</a:t>
            </a:fld>
            <a:endParaRPr lang="en-US" altLang="en-US"/>
          </a:p>
        </p:txBody>
      </p:sp>
      <p:sp>
        <p:nvSpPr>
          <p:cNvPr id="56325" name="Footer Placeholder 4">
            <a:extLst>
              <a:ext uri="{FF2B5EF4-FFF2-40B4-BE49-F238E27FC236}">
                <a16:creationId xmlns:a16="http://schemas.microsoft.com/office/drawing/2014/main" id="{1D69A4A0-0FA7-4407-B29E-612C7037C7F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6326" name="Slide Number Placeholder 5">
            <a:extLst>
              <a:ext uri="{FF2B5EF4-FFF2-40B4-BE49-F238E27FC236}">
                <a16:creationId xmlns:a16="http://schemas.microsoft.com/office/drawing/2014/main" id="{851E4E4E-350D-4305-9B15-3FBF122C76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2EC9EB-6C33-411F-BBAA-335D7E3CDD4F}" type="slidenum">
              <a:rPr lang="en-US" altLang="en-US"/>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237C8F7-3030-4BC5-964C-D65057E0C4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DFD0BA0C-5F68-4A8D-B916-1E6450E1DD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7348" name="Date Placeholder 3">
            <a:extLst>
              <a:ext uri="{FF2B5EF4-FFF2-40B4-BE49-F238E27FC236}">
                <a16:creationId xmlns:a16="http://schemas.microsoft.com/office/drawing/2014/main" id="{93AE5B18-1D0D-44B7-98DD-51C4C2CBF0F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CB7EF9-3BBB-429A-B634-854CA0CC7BA2}" type="datetime1">
              <a:rPr lang="en-GB" altLang="en-US" smtClean="0"/>
              <a:pPr/>
              <a:t>26/06/2026</a:t>
            </a:fld>
            <a:endParaRPr lang="en-US" altLang="en-US"/>
          </a:p>
        </p:txBody>
      </p:sp>
      <p:sp>
        <p:nvSpPr>
          <p:cNvPr id="57349" name="Footer Placeholder 4">
            <a:extLst>
              <a:ext uri="{FF2B5EF4-FFF2-40B4-BE49-F238E27FC236}">
                <a16:creationId xmlns:a16="http://schemas.microsoft.com/office/drawing/2014/main" id="{6B16A24B-1187-43EA-BAA6-1D221D447F8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7350" name="Slide Number Placeholder 5">
            <a:extLst>
              <a:ext uri="{FF2B5EF4-FFF2-40B4-BE49-F238E27FC236}">
                <a16:creationId xmlns:a16="http://schemas.microsoft.com/office/drawing/2014/main" id="{7F8D754D-CFC2-4FEF-8827-75643048C9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F13BF1-E648-4473-97AC-4688E5C4BBD2}" type="slidenum">
              <a:rPr lang="en-US" altLang="en-US"/>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3CF4F-2416-F41C-5659-2971B84F22ED}"/>
            </a:ext>
          </a:extLst>
        </p:cNvPr>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7C42A09-0C11-3CB5-61E5-D7011AE978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65C3CEB-EEC0-3C3E-0117-859B131CC1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57348" name="Date Placeholder 3">
            <a:extLst>
              <a:ext uri="{FF2B5EF4-FFF2-40B4-BE49-F238E27FC236}">
                <a16:creationId xmlns:a16="http://schemas.microsoft.com/office/drawing/2014/main" id="{B49F8144-6830-E54F-03DD-BE047B4B51F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CB7EF9-3BBB-429A-B634-854CA0CC7BA2}" type="datetime1">
              <a:rPr lang="en-GB" altLang="en-US" smtClean="0"/>
              <a:pPr/>
              <a:t>26/06/2026</a:t>
            </a:fld>
            <a:endParaRPr lang="en-US" altLang="en-US"/>
          </a:p>
        </p:txBody>
      </p:sp>
      <p:sp>
        <p:nvSpPr>
          <p:cNvPr id="57349" name="Footer Placeholder 4">
            <a:extLst>
              <a:ext uri="{FF2B5EF4-FFF2-40B4-BE49-F238E27FC236}">
                <a16:creationId xmlns:a16="http://schemas.microsoft.com/office/drawing/2014/main" id="{2E278BA8-D34B-9E82-2F60-116946E4305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7350" name="Slide Number Placeholder 5">
            <a:extLst>
              <a:ext uri="{FF2B5EF4-FFF2-40B4-BE49-F238E27FC236}">
                <a16:creationId xmlns:a16="http://schemas.microsoft.com/office/drawing/2014/main" id="{C373513B-0042-5153-0EC9-2C7862D532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F13BF1-E648-4473-97AC-4688E5C4BBD2}" type="slidenum">
              <a:rPr lang="en-US" altLang="en-US"/>
              <a:pPr/>
              <a:t>29</a:t>
            </a:fld>
            <a:endParaRPr lang="en-US" altLang="en-US"/>
          </a:p>
        </p:txBody>
      </p:sp>
    </p:spTree>
    <p:extLst>
      <p:ext uri="{BB962C8B-B14F-4D97-AF65-F5344CB8AC3E}">
        <p14:creationId xmlns:p14="http://schemas.microsoft.com/office/powerpoint/2010/main" val="2578314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3A441-E620-6581-D94B-4EEE01EEEDD9}"/>
            </a:ext>
          </a:extLst>
        </p:cNvPr>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4031204-90AE-B835-46C7-B3E44B96C9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E857087-5125-3404-0645-816D89535E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7348" name="Date Placeholder 3">
            <a:extLst>
              <a:ext uri="{FF2B5EF4-FFF2-40B4-BE49-F238E27FC236}">
                <a16:creationId xmlns:a16="http://schemas.microsoft.com/office/drawing/2014/main" id="{D48AA37D-5960-7E72-9064-15E680E1A85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CB7EF9-3BBB-429A-B634-854CA0CC7BA2}" type="datetime1">
              <a:rPr lang="en-GB" altLang="en-US" smtClean="0"/>
              <a:pPr/>
              <a:t>26/06/2026</a:t>
            </a:fld>
            <a:endParaRPr lang="en-US" altLang="en-US"/>
          </a:p>
        </p:txBody>
      </p:sp>
      <p:sp>
        <p:nvSpPr>
          <p:cNvPr id="57349" name="Footer Placeholder 4">
            <a:extLst>
              <a:ext uri="{FF2B5EF4-FFF2-40B4-BE49-F238E27FC236}">
                <a16:creationId xmlns:a16="http://schemas.microsoft.com/office/drawing/2014/main" id="{3787CFB7-90BE-CEC4-F58E-556C6E9A65E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7350" name="Slide Number Placeholder 5">
            <a:extLst>
              <a:ext uri="{FF2B5EF4-FFF2-40B4-BE49-F238E27FC236}">
                <a16:creationId xmlns:a16="http://schemas.microsoft.com/office/drawing/2014/main" id="{D2B94C18-44C8-D0AF-9E3E-DEA97DDD7F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F13BF1-E648-4473-97AC-4688E5C4BBD2}" type="slidenum">
              <a:rPr lang="en-US" altLang="en-US"/>
              <a:pPr/>
              <a:t>30</a:t>
            </a:fld>
            <a:endParaRPr lang="en-US" altLang="en-US"/>
          </a:p>
        </p:txBody>
      </p:sp>
    </p:spTree>
    <p:extLst>
      <p:ext uri="{BB962C8B-B14F-4D97-AF65-F5344CB8AC3E}">
        <p14:creationId xmlns:p14="http://schemas.microsoft.com/office/powerpoint/2010/main" val="38141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8F5AD-DAF2-478C-BF8F-ABFBA386B7B6}"/>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A19FB69-A009-DEFA-ECC3-C6E45DE7D1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3F0BDC2-8FA8-7660-3F23-A5A9C8E6FF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ＭＳ Ｐゴシック" pitchFamily="34" charset="-128"/>
                <a:cs typeface="ＭＳ Ｐゴシック" charset="0"/>
              </a:rPr>
              <a:t>It is a risk assessment tool which means </a:t>
            </a:r>
            <a:r>
              <a:rPr lang="en-GB" sz="1200" b="1" kern="1200">
                <a:solidFill>
                  <a:schemeClr val="tx1"/>
                </a:solidFill>
                <a:effectLst/>
                <a:latin typeface="+mn-lt"/>
                <a:ea typeface="ＭＳ Ｐゴシック" pitchFamily="34" charset="-128"/>
                <a:cs typeface="ＭＳ Ｐゴシック" charset="0"/>
              </a:rPr>
              <a:t>that it does not address patient management post admission, nor does it contain admission pathways. </a:t>
            </a:r>
            <a:r>
              <a:rPr lang="en-GB" sz="1200" kern="1200">
                <a:solidFill>
                  <a:schemeClr val="tx1"/>
                </a:solidFill>
                <a:effectLst/>
                <a:latin typeface="+mn-lt"/>
                <a:ea typeface="ＭＳ Ｐゴシック" pitchFamily="34" charset="-128"/>
                <a:cs typeface="ＭＳ Ｐゴシック" charset="0"/>
              </a:rPr>
              <a:t>It does, however, support recommendations for acute assessment by the practitioner who has carried out the triage.</a:t>
            </a:r>
            <a:r>
              <a:rPr lang="en-GB" sz="1200" b="1" kern="1200">
                <a:solidFill>
                  <a:schemeClr val="tx1"/>
                </a:solidFill>
                <a:effectLst/>
                <a:latin typeface="+mn-lt"/>
                <a:ea typeface="ＭＳ Ｐゴシック" pitchFamily="34" charset="-128"/>
                <a:cs typeface="ＭＳ Ｐゴシック" charset="0"/>
              </a:rPr>
              <a:t> </a:t>
            </a:r>
            <a:endParaRPr lang="en-GB" sz="1200" kern="1200">
              <a:solidFill>
                <a:schemeClr val="tx1"/>
              </a:solidFill>
              <a:effectLst/>
              <a:latin typeface="+mn-lt"/>
              <a:ea typeface="ＭＳ Ｐゴシック" pitchFamily="34" charset="-128"/>
              <a:cs typeface="ＭＳ Ｐゴシック" charset="0"/>
            </a:endParaRPr>
          </a:p>
          <a:p>
            <a:endParaRPr lang="en-GB" sz="1200" kern="1200">
              <a:solidFill>
                <a:schemeClr val="tx1"/>
              </a:solidFill>
              <a:effectLst/>
              <a:latin typeface="+mn-lt"/>
              <a:ea typeface="ＭＳ Ｐゴシック" pitchFamily="34" charset="-128"/>
              <a:cs typeface="ＭＳ Ｐゴシック" charset="0"/>
            </a:endParaRPr>
          </a:p>
          <a:p>
            <a:endParaRPr lang="en-GB" sz="1200" kern="1200">
              <a:solidFill>
                <a:schemeClr val="tx1"/>
              </a:solidFill>
              <a:effectLst/>
              <a:latin typeface="+mn-lt"/>
              <a:ea typeface="ＭＳ Ｐゴシック" pitchFamily="34" charset="-128"/>
              <a:cs typeface="ＭＳ Ｐゴシック" charset="0"/>
            </a:endParaRPr>
          </a:p>
          <a:p>
            <a:endParaRPr lang="en-GB" altLang="en-US"/>
          </a:p>
        </p:txBody>
      </p:sp>
      <p:sp>
        <p:nvSpPr>
          <p:cNvPr id="41988" name="Date Placeholder 3">
            <a:extLst>
              <a:ext uri="{FF2B5EF4-FFF2-40B4-BE49-F238E27FC236}">
                <a16:creationId xmlns:a16="http://schemas.microsoft.com/office/drawing/2014/main" id="{EC80F0C0-A008-C488-63D4-EB426E2E5C4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9DF538-12DC-4BBF-986D-45611F9277CF}" type="datetime1">
              <a:rPr lang="en-GB" altLang="en-US" smtClean="0"/>
              <a:pPr/>
              <a:t>26/06/2026</a:t>
            </a:fld>
            <a:endParaRPr lang="en-US" altLang="en-US"/>
          </a:p>
        </p:txBody>
      </p:sp>
      <p:sp>
        <p:nvSpPr>
          <p:cNvPr id="41989" name="Footer Placeholder 4">
            <a:extLst>
              <a:ext uri="{FF2B5EF4-FFF2-40B4-BE49-F238E27FC236}">
                <a16:creationId xmlns:a16="http://schemas.microsoft.com/office/drawing/2014/main" id="{602E3877-6261-BF5F-DBC2-35D31959A79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1990" name="Slide Number Placeholder 5">
            <a:extLst>
              <a:ext uri="{FF2B5EF4-FFF2-40B4-BE49-F238E27FC236}">
                <a16:creationId xmlns:a16="http://schemas.microsoft.com/office/drawing/2014/main" id="{90B70A28-E3AF-B785-29CF-ACCC0C5182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42F262-1486-4CB4-AAF6-F852A5DE8A99}" type="slidenum">
              <a:rPr lang="en-US" altLang="en-US"/>
              <a:pPr/>
              <a:t>4</a:t>
            </a:fld>
            <a:endParaRPr lang="en-US" altLang="en-US"/>
          </a:p>
        </p:txBody>
      </p:sp>
    </p:spTree>
    <p:extLst>
      <p:ext uri="{BB962C8B-B14F-4D97-AF65-F5344CB8AC3E}">
        <p14:creationId xmlns:p14="http://schemas.microsoft.com/office/powerpoint/2010/main" val="2554206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89E80-F2B1-5BCB-8795-2288ED620FBC}"/>
            </a:ext>
          </a:extLst>
        </p:cNvPr>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7FCCD46-2CAC-BA16-8523-E7D2492491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4B08E30-9F82-A72E-BE1A-3F4161A46C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57348" name="Date Placeholder 3">
            <a:extLst>
              <a:ext uri="{FF2B5EF4-FFF2-40B4-BE49-F238E27FC236}">
                <a16:creationId xmlns:a16="http://schemas.microsoft.com/office/drawing/2014/main" id="{3AC1B478-49CF-6234-E532-90FD6EFA019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CB7EF9-3BBB-429A-B634-854CA0CC7BA2}" type="datetime1">
              <a:rPr lang="en-GB" altLang="en-US" smtClean="0"/>
              <a:pPr/>
              <a:t>26/06/2026</a:t>
            </a:fld>
            <a:endParaRPr lang="en-US" altLang="en-US"/>
          </a:p>
        </p:txBody>
      </p:sp>
      <p:sp>
        <p:nvSpPr>
          <p:cNvPr id="57349" name="Footer Placeholder 4">
            <a:extLst>
              <a:ext uri="{FF2B5EF4-FFF2-40B4-BE49-F238E27FC236}">
                <a16:creationId xmlns:a16="http://schemas.microsoft.com/office/drawing/2014/main" id="{32C4A34E-04F1-5370-9D05-182C79B2B612}"/>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7350" name="Slide Number Placeholder 5">
            <a:extLst>
              <a:ext uri="{FF2B5EF4-FFF2-40B4-BE49-F238E27FC236}">
                <a16:creationId xmlns:a16="http://schemas.microsoft.com/office/drawing/2014/main" id="{05666FE0-41DD-D513-135B-9ABE6FEEDA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F13BF1-E648-4473-97AC-4688E5C4BBD2}" type="slidenum">
              <a:rPr lang="en-US" altLang="en-US"/>
              <a:pPr/>
              <a:t>31</a:t>
            </a:fld>
            <a:endParaRPr lang="en-US" altLang="en-US"/>
          </a:p>
        </p:txBody>
      </p:sp>
    </p:spTree>
    <p:extLst>
      <p:ext uri="{BB962C8B-B14F-4D97-AF65-F5344CB8AC3E}">
        <p14:creationId xmlns:p14="http://schemas.microsoft.com/office/powerpoint/2010/main" val="216478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2706618B-3FCB-48F5-A2DE-83DBB84BC730}" type="datetime1">
              <a:rPr lang="en-GB" altLang="en-US" smtClean="0"/>
              <a:pPr>
                <a:defRPr/>
              </a:pPr>
              <a:t>26/06/2026</a:t>
            </a:fld>
            <a:endParaRPr lang="en-US" altLang="en-US"/>
          </a:p>
        </p:txBody>
      </p:sp>
      <p:sp>
        <p:nvSpPr>
          <p:cNvPr id="5" name="Footer Placeholder 4"/>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6" name="Slide Number Placeholder 5"/>
          <p:cNvSpPr>
            <a:spLocks noGrp="1"/>
          </p:cNvSpPr>
          <p:nvPr>
            <p:ph type="sldNum" sz="quarter" idx="12"/>
          </p:nvPr>
        </p:nvSpPr>
        <p:spPr/>
        <p:txBody>
          <a:bodyPr/>
          <a:lstStyle/>
          <a:p>
            <a:fld id="{24E62091-8EB8-40CE-9552-B2EA00C2D7C1}" type="slidenum">
              <a:rPr lang="en-US" altLang="en-US" smtClean="0"/>
              <a:pPr/>
              <a:t>32</a:t>
            </a:fld>
            <a:endParaRPr lang="en-US" altLang="en-US"/>
          </a:p>
        </p:txBody>
      </p:sp>
    </p:spTree>
    <p:extLst>
      <p:ext uri="{BB962C8B-B14F-4D97-AF65-F5344CB8AC3E}">
        <p14:creationId xmlns:p14="http://schemas.microsoft.com/office/powerpoint/2010/main" val="399208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4D693-FF3A-5AF6-4AF9-BAC37A4EBDD5}"/>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885E897-1935-77EE-B8A0-3C6AAE86A6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58FEF89-0274-94DD-317C-C061B0A517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Background</a:t>
            </a:r>
          </a:p>
          <a:p>
            <a:pPr marL="0" indent="0" eaLnBrk="1" hangingPunct="1">
              <a:buFont typeface="Arial" panose="020B0604020202020204" pitchFamily="34" charset="0"/>
              <a:buNone/>
            </a:pPr>
            <a:r>
              <a:rPr lang="en-GB" altLang="en-US" sz="1200" dirty="0">
                <a:latin typeface="Helvetica" panose="020B0604020202020204" pitchFamily="34" charset="0"/>
              </a:rPr>
              <a:t>United Kingdom Oncology Nursing Society (UKONS) Adult version developed in 2007/2009 Positively evaluated. Release 2010, now used widely in all areas of the UK and internationally</a:t>
            </a:r>
          </a:p>
          <a:p>
            <a:pPr marL="0" indent="0" eaLnBrk="1" hangingPunct="1">
              <a:buFont typeface="Arial" panose="020B0604020202020204" pitchFamily="34" charset="0"/>
              <a:buNone/>
            </a:pPr>
            <a:r>
              <a:rPr lang="en-GB" altLang="en-US" sz="1200" dirty="0">
                <a:latin typeface="Helvetica" panose="020B0604020202020204" pitchFamily="34" charset="0"/>
              </a:rPr>
              <a:t>2</a:t>
            </a:r>
            <a:r>
              <a:rPr lang="en-GB" altLang="en-US" sz="1200" baseline="30000" dirty="0">
                <a:latin typeface="Helvetica" panose="020B0604020202020204" pitchFamily="34" charset="0"/>
              </a:rPr>
              <a:t>nd</a:t>
            </a:r>
            <a:r>
              <a:rPr lang="en-GB" altLang="en-US" sz="1200" dirty="0">
                <a:latin typeface="Helvetica" panose="020B0604020202020204" pitchFamily="34" charset="0"/>
              </a:rPr>
              <a:t> Edition Nov 2016 and 3</a:t>
            </a:r>
            <a:r>
              <a:rPr lang="en-GB" altLang="en-US" sz="1200" baseline="30000" dirty="0">
                <a:latin typeface="Helvetica" panose="020B0604020202020204" pitchFamily="34" charset="0"/>
              </a:rPr>
              <a:t>rd</a:t>
            </a:r>
            <a:r>
              <a:rPr lang="en-GB" altLang="en-US" sz="1200" dirty="0">
                <a:latin typeface="Helvetica" panose="020B0604020202020204" pitchFamily="34" charset="0"/>
              </a:rPr>
              <a:t> edition 2024 – these reviews were to check that tool was fit for purpose </a:t>
            </a:r>
          </a:p>
          <a:p>
            <a:pPr marL="0" indent="0" eaLnBrk="1" hangingPunct="1">
              <a:buFont typeface="Arial" panose="020B0604020202020204" pitchFamily="34" charset="0"/>
              <a:buNone/>
            </a:pPr>
            <a:r>
              <a:rPr lang="en-GB" altLang="en-US" sz="1200" dirty="0">
                <a:latin typeface="Helvetica" panose="020B0604020202020204" pitchFamily="34" charset="0"/>
              </a:rPr>
              <a:t>No serious incidents or adverse events due to the use of Toolkit reported during the pilot or since release, when it was used as intended. However, there are reported incidents of disastrous outcomes in adults and paediatrics, when an individual practitioner did not follow the two amber = red and therefore must attend for review rule (we will cover this more later.)</a:t>
            </a:r>
          </a:p>
          <a:p>
            <a:pPr marL="0" indent="0" eaLnBrk="1" hangingPunct="1">
              <a:buFont typeface="Arial" panose="020B0604020202020204" pitchFamily="34" charset="0"/>
              <a:buNone/>
            </a:pPr>
            <a:r>
              <a:rPr lang="en-GB" altLang="en-US" sz="1200" dirty="0">
                <a:latin typeface="Helvetica" panose="020B0604020202020204" pitchFamily="34" charset="0"/>
              </a:rPr>
              <a:t>All cases which were discussed by a Coroner or the national safety agency were in relation to misuse of the Tool or Trusts locally adapting without rationale or permission.</a:t>
            </a:r>
          </a:p>
          <a:p>
            <a:endParaRPr lang="en-GB" altLang="en-US" dirty="0"/>
          </a:p>
        </p:txBody>
      </p:sp>
      <p:sp>
        <p:nvSpPr>
          <p:cNvPr id="41988" name="Date Placeholder 3">
            <a:extLst>
              <a:ext uri="{FF2B5EF4-FFF2-40B4-BE49-F238E27FC236}">
                <a16:creationId xmlns:a16="http://schemas.microsoft.com/office/drawing/2014/main" id="{6494BB8C-5A25-9E6F-45FF-24854E8304B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9DF538-12DC-4BBF-986D-45611F9277CF}" type="datetime1">
              <a:rPr lang="en-GB" altLang="en-US" smtClean="0"/>
              <a:pPr/>
              <a:t>26/06/2026</a:t>
            </a:fld>
            <a:endParaRPr lang="en-US" altLang="en-US"/>
          </a:p>
        </p:txBody>
      </p:sp>
      <p:sp>
        <p:nvSpPr>
          <p:cNvPr id="41989" name="Footer Placeholder 4">
            <a:extLst>
              <a:ext uri="{FF2B5EF4-FFF2-40B4-BE49-F238E27FC236}">
                <a16:creationId xmlns:a16="http://schemas.microsoft.com/office/drawing/2014/main" id="{39986912-86C4-19CF-41C9-B4BFD95F249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1990" name="Slide Number Placeholder 5">
            <a:extLst>
              <a:ext uri="{FF2B5EF4-FFF2-40B4-BE49-F238E27FC236}">
                <a16:creationId xmlns:a16="http://schemas.microsoft.com/office/drawing/2014/main" id="{01339395-98F4-3303-4B5F-59560190FF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42F262-1486-4CB4-AAF6-F852A5DE8A99}" type="slidenum">
              <a:rPr lang="en-US" altLang="en-US"/>
              <a:pPr/>
              <a:t>5</a:t>
            </a:fld>
            <a:endParaRPr lang="en-US" altLang="en-US"/>
          </a:p>
        </p:txBody>
      </p:sp>
    </p:spTree>
    <p:extLst>
      <p:ext uri="{BB962C8B-B14F-4D97-AF65-F5344CB8AC3E}">
        <p14:creationId xmlns:p14="http://schemas.microsoft.com/office/powerpoint/2010/main" val="403852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9912A-F71A-4C76-2681-311DDC012057}"/>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BD83756-0B50-2F33-9850-9067358D82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E69CFAC-20D8-71D5-A89A-4F188F322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It is good practice to familiarise yourself with the CTCAE criteria (link above) as problems other than those listed can be captured in the “other” section of the log sheet. </a:t>
            </a:r>
          </a:p>
          <a:p>
            <a:endParaRPr lang="en-GB" noProof="0" dirty="0">
              <a:solidFill>
                <a:schemeClr val="bg2"/>
              </a:solidFill>
            </a:endParaRPr>
          </a:p>
          <a:p>
            <a:r>
              <a:rPr lang="en-GB" noProof="0" dirty="0">
                <a:solidFill>
                  <a:schemeClr val="bg2"/>
                </a:solidFill>
              </a:rPr>
              <a:t>CTCAE is internationally recognised, and if you are not already using it to grade symptoms in all of your patient records, it is something you should become more familiar with and consider doing. Apart from triage assessment it ensures consistent reporting of symptom data for patients in clinical trials. </a:t>
            </a:r>
            <a:endParaRPr lang="en-GB" altLang="en-US" dirty="0"/>
          </a:p>
          <a:p>
            <a:endParaRPr lang="en-GB" altLang="en-US" dirty="0"/>
          </a:p>
          <a:p>
            <a:r>
              <a:rPr lang="en-GB" altLang="en-US" dirty="0"/>
              <a:t>Auditing the tool / log sheets regularly is a good way to monitor use and advice given (more on audit tool later in presentation) </a:t>
            </a:r>
          </a:p>
        </p:txBody>
      </p:sp>
      <p:sp>
        <p:nvSpPr>
          <p:cNvPr id="41988" name="Date Placeholder 3">
            <a:extLst>
              <a:ext uri="{FF2B5EF4-FFF2-40B4-BE49-F238E27FC236}">
                <a16:creationId xmlns:a16="http://schemas.microsoft.com/office/drawing/2014/main" id="{1BEB82B7-51D8-E0CD-BD04-5C352BB71820}"/>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9DF538-12DC-4BBF-986D-45611F9277CF}" type="datetime1">
              <a:rPr lang="en-GB" altLang="en-US" smtClean="0"/>
              <a:pPr/>
              <a:t>26/06/2026</a:t>
            </a:fld>
            <a:endParaRPr lang="en-US" altLang="en-US"/>
          </a:p>
        </p:txBody>
      </p:sp>
      <p:sp>
        <p:nvSpPr>
          <p:cNvPr id="41989" name="Footer Placeholder 4">
            <a:extLst>
              <a:ext uri="{FF2B5EF4-FFF2-40B4-BE49-F238E27FC236}">
                <a16:creationId xmlns:a16="http://schemas.microsoft.com/office/drawing/2014/main" id="{AE70EE3D-DE18-1A33-3FC0-FEC13575EF8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1990" name="Slide Number Placeholder 5">
            <a:extLst>
              <a:ext uri="{FF2B5EF4-FFF2-40B4-BE49-F238E27FC236}">
                <a16:creationId xmlns:a16="http://schemas.microsoft.com/office/drawing/2014/main" id="{4A3888B3-3F43-0207-5D08-6F758C6E3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42F262-1486-4CB4-AAF6-F852A5DE8A99}" type="slidenum">
              <a:rPr lang="en-US" altLang="en-US"/>
              <a:pPr/>
              <a:t>6</a:t>
            </a:fld>
            <a:endParaRPr lang="en-US" altLang="en-US"/>
          </a:p>
        </p:txBody>
      </p:sp>
    </p:spTree>
    <p:extLst>
      <p:ext uri="{BB962C8B-B14F-4D97-AF65-F5344CB8AC3E}">
        <p14:creationId xmlns:p14="http://schemas.microsoft.com/office/powerpoint/2010/main" val="413985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BD373-469B-96B2-0BC2-0370E84EE09D}"/>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6409BFA-40EB-70D1-CF0B-08E3F52920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73CBB71-5E0F-331C-5ED8-D48917B017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UKONS updated their 24-Hr triage toolkit in 2025 following their scheduled review process. We have aligned to a key change made by UKONS to re-order the symptom / toxicity list on the assessment poster to align with the Resuscitation council Airway, Breathing, Circulation, Disability, Environment (ABCDE) approach.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Pocket book recommendation which uses the ABCDE assessment approach. “Nursing &amp; Health: Recognising the acutely ill child. Survival Guide.” E. Charnock, A Lee &amp; A. Miller. ISBN: 978-0-273-76372-7</a:t>
            </a:r>
          </a:p>
          <a:p>
            <a:endParaRPr lang="en-GB" altLang="en-US" dirty="0"/>
          </a:p>
        </p:txBody>
      </p:sp>
      <p:sp>
        <p:nvSpPr>
          <p:cNvPr id="41988" name="Date Placeholder 3">
            <a:extLst>
              <a:ext uri="{FF2B5EF4-FFF2-40B4-BE49-F238E27FC236}">
                <a16:creationId xmlns:a16="http://schemas.microsoft.com/office/drawing/2014/main" id="{5062B390-1D07-4DB7-9D7A-3458F9B04D9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9DF538-12DC-4BBF-986D-45611F9277CF}" type="datetime1">
              <a:rPr lang="en-GB" altLang="en-US" smtClean="0"/>
              <a:pPr/>
              <a:t>26/06/2026</a:t>
            </a:fld>
            <a:endParaRPr lang="en-US" altLang="en-US"/>
          </a:p>
        </p:txBody>
      </p:sp>
      <p:sp>
        <p:nvSpPr>
          <p:cNvPr id="41989" name="Footer Placeholder 4">
            <a:extLst>
              <a:ext uri="{FF2B5EF4-FFF2-40B4-BE49-F238E27FC236}">
                <a16:creationId xmlns:a16="http://schemas.microsoft.com/office/drawing/2014/main" id="{0450E8D5-EEDF-B176-8027-E906C31938C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1990" name="Slide Number Placeholder 5">
            <a:extLst>
              <a:ext uri="{FF2B5EF4-FFF2-40B4-BE49-F238E27FC236}">
                <a16:creationId xmlns:a16="http://schemas.microsoft.com/office/drawing/2014/main" id="{19BA0F23-69ED-757B-E1B6-02BF51B26E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42F262-1486-4CB4-AAF6-F852A5DE8A99}" type="slidenum">
              <a:rPr lang="en-US" altLang="en-US"/>
              <a:pPr/>
              <a:t>7</a:t>
            </a:fld>
            <a:endParaRPr lang="en-US" altLang="en-US"/>
          </a:p>
        </p:txBody>
      </p:sp>
    </p:spTree>
    <p:extLst>
      <p:ext uri="{BB962C8B-B14F-4D97-AF65-F5344CB8AC3E}">
        <p14:creationId xmlns:p14="http://schemas.microsoft.com/office/powerpoint/2010/main" val="324141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863F8-A3D9-787C-2BD1-A06B34F6D346}"/>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47F8069-9B87-3AAA-4380-7AEEEAC9B5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176983A-F8C6-F35E-48AC-E498C7CDDC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We are in an era of new and emerging modes of treatment beyond the classic backbone of chemotherapy, radiotherapy, surgery.</a:t>
            </a:r>
          </a:p>
          <a:p>
            <a:endParaRPr lang="en-GB" altLang="en-US" dirty="0"/>
          </a:p>
          <a:p>
            <a:r>
              <a:rPr lang="en-GB" altLang="en-US" dirty="0"/>
              <a:t>The full list of modes of treatment may include chemotherapy, immunotherapy &amp; bispecific antibodies, CAR-T and other gene therapies, Radiotherapy, Stem Cell Transplant, Surgery, Targeted therapies, Hormonal therapy, Antibody-drug conjugates (ADCs). It is reasonably important to accurately record on the Log Sheet what treatment the patient is on. Occasionally care-givers are unable to be specific and may just say they are ‘on-treatment’ of just give the name of the protocol they are on, without knowing whether the last treatment was chemotherapy or another type of systemic therapy. This can be noted on the Log Sheet under the medical history section. </a:t>
            </a:r>
          </a:p>
          <a:p>
            <a:endParaRPr lang="en-GB"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The Log sheet has been updated to group these modes of treatment in a practical way for recording.</a:t>
            </a:r>
            <a:br>
              <a:rPr lang="en-GB" altLang="en-US" dirty="0"/>
            </a:br>
            <a:r>
              <a:rPr lang="en-GB" altLang="en-US" dirty="0"/>
              <a:t>Systemic therapy (Chemo / Targeted / Immunotherapy)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CAR‑T / Cellular therapy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Post stem cell transplant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Radiotherapy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Surgery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None</a:t>
            </a:r>
            <a:endParaRPr lang="en-GB" sz="1200" b="0" i="0" kern="1200" dirty="0">
              <a:solidFill>
                <a:schemeClr val="tx1"/>
              </a:solidFill>
              <a:effectLst/>
              <a:latin typeface="+mn-lt"/>
              <a:ea typeface="ＭＳ Ｐゴシック" pitchFamily="34" charset="-128"/>
              <a:cs typeface="ＭＳ Ｐゴシック" charset="0"/>
            </a:endParaRPr>
          </a:p>
          <a:p>
            <a:endParaRPr lang="en-GB" altLang="en-US" dirty="0"/>
          </a:p>
          <a:p>
            <a:r>
              <a:rPr lang="en-GB" altLang="en-US" dirty="0"/>
              <a:t>There is a supplementary question about whether the patient has ever received previous immunotherapy, because the evidence is now showing that immunotherapy side effects and toxicities can emerge during treatment or months to years after treatment finishes. These side effects continue to appear even after treatment stops.</a:t>
            </a:r>
          </a:p>
          <a:p>
            <a:endParaRPr lang="en-GB" altLang="en-US" dirty="0"/>
          </a:p>
          <a:p>
            <a:r>
              <a:rPr lang="en-GB" altLang="en-US" dirty="0"/>
              <a:t>Be aware also, that targeted therapies may have a different side effect profile from the chemo side effects you are used to seeing. </a:t>
            </a:r>
            <a:r>
              <a:rPr lang="en-US" altLang="en-US" dirty="0"/>
              <a:t>These drugs produce a characteristic pattern of “flu‑like + skin + GI” effects. You should stay up-to-date with common side effects of newer agents. These side effects usually stop after treatment stops. We are still learning about whether some targeted therapies show symptoms in a longer timeframe so remain mindful of the possibility. </a:t>
            </a:r>
          </a:p>
          <a:p>
            <a:endParaRPr lang="en-US" altLang="en-US" dirty="0"/>
          </a:p>
          <a:p>
            <a:endParaRPr lang="en-GB" altLang="en-US" dirty="0"/>
          </a:p>
          <a:p>
            <a:endParaRPr lang="en-GB" altLang="en-US" dirty="0"/>
          </a:p>
        </p:txBody>
      </p:sp>
      <p:sp>
        <p:nvSpPr>
          <p:cNvPr id="41988" name="Date Placeholder 3">
            <a:extLst>
              <a:ext uri="{FF2B5EF4-FFF2-40B4-BE49-F238E27FC236}">
                <a16:creationId xmlns:a16="http://schemas.microsoft.com/office/drawing/2014/main" id="{C3A8A49C-C7A2-2DFC-F244-D865BD3E251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9DF538-12DC-4BBF-986D-45611F9277CF}" type="datetime1">
              <a:rPr lang="en-GB" altLang="en-US" smtClean="0"/>
              <a:pPr/>
              <a:t>26/06/2026</a:t>
            </a:fld>
            <a:endParaRPr lang="en-US" altLang="en-US"/>
          </a:p>
        </p:txBody>
      </p:sp>
      <p:sp>
        <p:nvSpPr>
          <p:cNvPr id="41989" name="Footer Placeholder 4">
            <a:extLst>
              <a:ext uri="{FF2B5EF4-FFF2-40B4-BE49-F238E27FC236}">
                <a16:creationId xmlns:a16="http://schemas.microsoft.com/office/drawing/2014/main" id="{5288411B-DBBF-F865-028C-F977BC22DFE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1990" name="Slide Number Placeholder 5">
            <a:extLst>
              <a:ext uri="{FF2B5EF4-FFF2-40B4-BE49-F238E27FC236}">
                <a16:creationId xmlns:a16="http://schemas.microsoft.com/office/drawing/2014/main" id="{C1CDD4BC-0F0B-4624-8292-3D62CF9EAB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42F262-1486-4CB4-AAF6-F852A5DE8A99}" type="slidenum">
              <a:rPr lang="en-US" altLang="en-US"/>
              <a:pPr/>
              <a:t>8</a:t>
            </a:fld>
            <a:endParaRPr lang="en-US" altLang="en-US"/>
          </a:p>
        </p:txBody>
      </p:sp>
    </p:spTree>
    <p:extLst>
      <p:ext uri="{BB962C8B-B14F-4D97-AF65-F5344CB8AC3E}">
        <p14:creationId xmlns:p14="http://schemas.microsoft.com/office/powerpoint/2010/main" val="91646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2706618B-3FCB-48F5-A2DE-83DBB84BC730}" type="datetime1">
              <a:rPr lang="en-GB" altLang="en-US" smtClean="0"/>
              <a:pPr>
                <a:defRPr/>
              </a:pPr>
              <a:t>26/06/2026</a:t>
            </a:fld>
            <a:endParaRPr lang="en-US" altLang="en-US"/>
          </a:p>
        </p:txBody>
      </p:sp>
      <p:sp>
        <p:nvSpPr>
          <p:cNvPr id="5" name="Footer Placeholder 4"/>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6" name="Slide Number Placeholder 5"/>
          <p:cNvSpPr>
            <a:spLocks noGrp="1"/>
          </p:cNvSpPr>
          <p:nvPr>
            <p:ph type="sldNum" sz="quarter" idx="12"/>
          </p:nvPr>
        </p:nvSpPr>
        <p:spPr/>
        <p:txBody>
          <a:bodyPr/>
          <a:lstStyle/>
          <a:p>
            <a:fld id="{24E62091-8EB8-40CE-9552-B2EA00C2D7C1}" type="slidenum">
              <a:rPr lang="en-US" altLang="en-US" smtClean="0"/>
              <a:pPr/>
              <a:t>9</a:t>
            </a:fld>
            <a:endParaRPr lang="en-US" altLang="en-US"/>
          </a:p>
        </p:txBody>
      </p:sp>
    </p:spTree>
    <p:extLst>
      <p:ext uri="{BB962C8B-B14F-4D97-AF65-F5344CB8AC3E}">
        <p14:creationId xmlns:p14="http://schemas.microsoft.com/office/powerpoint/2010/main" val="2375096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Managing emergency symptoms </a:t>
            </a:r>
          </a:p>
          <a:p>
            <a:r>
              <a:rPr lang="en-GB" sz="1200" b="0" dirty="0"/>
              <a:t>If it is identified that the patient’s problem is an acute emergency (Airway compromise, severe difficulty in breathing, collapse/unconsciousness/ severe bleeding or signs of sepsis), shorten assessment process and advise the caller to hang up and call 999. </a:t>
            </a:r>
            <a:r>
              <a:rPr lang="en-GB" sz="1200" b="1" dirty="0"/>
              <a:t>Complete the log sheet.</a:t>
            </a:r>
          </a:p>
          <a:p>
            <a:endParaRPr lang="en-GB" sz="1200" b="1" dirty="0"/>
          </a:p>
          <a:p>
            <a:r>
              <a:rPr lang="en-GB" sz="1200" b="1" dirty="0"/>
              <a:t>Non emergency red scores –</a:t>
            </a:r>
          </a:p>
          <a:p>
            <a:r>
              <a:rPr lang="en-GB" sz="1200" b="0" i="1" dirty="0"/>
              <a:t>Educator note: This will be covered later in slides, but if asked at this point</a:t>
            </a:r>
            <a:r>
              <a:rPr lang="en-GB" sz="1200" b="0" dirty="0"/>
              <a:t>….  Even if red is scored early in assessment (e.g. for fever), the whole tool should be completed, even if patient will definitely need to come in to be reviewed, unless there is an obvious ABC emergency. </a:t>
            </a:r>
            <a:r>
              <a:rPr lang="en-GB" sz="1200" b="1" dirty="0"/>
              <a:t> </a:t>
            </a:r>
          </a:p>
          <a:p>
            <a:endParaRPr lang="en-GB" sz="1200" b="1" dirty="0"/>
          </a:p>
          <a:p>
            <a:r>
              <a:rPr lang="en-GB" sz="1200" b="1" dirty="0"/>
              <a:t>Log sheets should be kept accessible so that if there is a subsequent call – the previous log sheet can be reviewed </a:t>
            </a:r>
            <a:endParaRPr lang="en-GB" sz="1200" b="0" dirty="0"/>
          </a:p>
        </p:txBody>
      </p:sp>
      <p:sp>
        <p:nvSpPr>
          <p:cNvPr id="4" name="Date Placeholder 3"/>
          <p:cNvSpPr>
            <a:spLocks noGrp="1"/>
          </p:cNvSpPr>
          <p:nvPr>
            <p:ph type="dt" idx="10"/>
          </p:nvPr>
        </p:nvSpPr>
        <p:spPr/>
        <p:txBody>
          <a:bodyPr/>
          <a:lstStyle/>
          <a:p>
            <a:pPr>
              <a:defRPr/>
            </a:pPr>
            <a:fld id="{2706618B-3FCB-48F5-A2DE-83DBB84BC730}" type="datetime1">
              <a:rPr lang="en-GB" altLang="en-US" smtClean="0"/>
              <a:pPr>
                <a:defRPr/>
              </a:pPr>
              <a:t>26/06/2026</a:t>
            </a:fld>
            <a:endParaRPr lang="en-US" altLang="en-US"/>
          </a:p>
        </p:txBody>
      </p:sp>
      <p:sp>
        <p:nvSpPr>
          <p:cNvPr id="5" name="Footer Placeholder 4"/>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6" name="Slide Number Placeholder 5"/>
          <p:cNvSpPr>
            <a:spLocks noGrp="1"/>
          </p:cNvSpPr>
          <p:nvPr>
            <p:ph type="sldNum" sz="quarter" idx="12"/>
          </p:nvPr>
        </p:nvSpPr>
        <p:spPr/>
        <p:txBody>
          <a:bodyPr/>
          <a:lstStyle/>
          <a:p>
            <a:fld id="{24E62091-8EB8-40CE-9552-B2EA00C2D7C1}" type="slidenum">
              <a:rPr lang="en-US" altLang="en-US" smtClean="0"/>
              <a:pPr/>
              <a:t>10</a:t>
            </a:fld>
            <a:endParaRPr lang="en-US" altLang="en-US"/>
          </a:p>
        </p:txBody>
      </p:sp>
    </p:spTree>
    <p:extLst>
      <p:ext uri="{BB962C8B-B14F-4D97-AF65-F5344CB8AC3E}">
        <p14:creationId xmlns:p14="http://schemas.microsoft.com/office/powerpoint/2010/main" val="3048559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AA106E9F-87E7-422A-81E1-75D4B8BB2C8E}"/>
              </a:ext>
            </a:extLst>
          </p:cNvPr>
          <p:cNvGrpSpPr>
            <a:grpSpLocks/>
          </p:cNvGrpSpPr>
          <p:nvPr userDrawn="1"/>
        </p:nvGrpSpPr>
        <p:grpSpPr bwMode="auto">
          <a:xfrm>
            <a:off x="6565900" y="6240463"/>
            <a:ext cx="1673225" cy="481012"/>
            <a:chOff x="6565136" y="6239877"/>
            <a:chExt cx="1673790" cy="481598"/>
          </a:xfrm>
        </p:grpSpPr>
        <p:pic>
          <p:nvPicPr>
            <p:cNvPr id="5" name="Picture 2">
              <a:extLst>
                <a:ext uri="{FF2B5EF4-FFF2-40B4-BE49-F238E27FC236}">
                  <a16:creationId xmlns:a16="http://schemas.microsoft.com/office/drawing/2014/main" id="{718CF368-5F95-4E49-A315-6465E03694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557052-717E-405D-A2C9-AC058AE5E4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2E041EB5-7ED7-40D8-A2BF-FD175BCE7F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457200" y="1428376"/>
            <a:ext cx="8229600" cy="4727389"/>
          </a:xfrm>
          <a:prstGeom prst="rect">
            <a:avLst/>
          </a:prstGeom>
        </p:spPr>
        <p:txBody>
          <a:bodyPr/>
          <a:lstStyle>
            <a:lvl1pPr marL="0" indent="0">
              <a:spcAft>
                <a:spcPts val="1000"/>
              </a:spcAft>
              <a:buNone/>
              <a:defRPr sz="2200" b="0" i="0">
                <a:solidFill>
                  <a:srgbClr val="AF1685"/>
                </a:solidFill>
                <a:latin typeface="Arial" charset="0"/>
                <a:cs typeface="Arial" charset="0"/>
              </a:defRPr>
            </a:lvl1pPr>
            <a:lvl2pPr marL="457200" indent="0">
              <a:spcAft>
                <a:spcPts val="1000"/>
              </a:spcAft>
              <a:buFont typeface="Arial"/>
              <a:buNone/>
              <a:defRPr sz="2200" b="0" i="0">
                <a:solidFill>
                  <a:srgbClr val="5F0E48"/>
                </a:solidFill>
                <a:latin typeface="Arial" charset="0"/>
                <a:cs typeface="Arial" charset="0"/>
              </a:defRPr>
            </a:lvl2pPr>
            <a:lvl3pPr>
              <a:spcAft>
                <a:spcPts val="1000"/>
              </a:spcAft>
              <a:defRPr sz="2200" b="0" i="0">
                <a:solidFill>
                  <a:srgbClr val="56575A"/>
                </a:solidFill>
                <a:latin typeface="Arial" charset="0"/>
                <a:cs typeface="Arial" charset="0"/>
              </a:defRPr>
            </a:lvl3pPr>
            <a:lvl4pPr>
              <a:spcAft>
                <a:spcPts val="1000"/>
              </a:spcAft>
              <a:defRPr sz="2200" b="0" i="0">
                <a:solidFill>
                  <a:srgbClr val="56575A"/>
                </a:solidFill>
                <a:latin typeface="Arial" charset="0"/>
                <a:cs typeface="Arial" charset="0"/>
              </a:defRPr>
            </a:lvl4pPr>
            <a:lvl5pPr>
              <a:spcAft>
                <a:spcPts val="1000"/>
              </a:spcAft>
              <a:defRPr sz="2200" b="0" i="0">
                <a:solidFill>
                  <a:srgbClr val="56575A"/>
                </a:solidFill>
                <a:latin typeface="Arial" charset="0"/>
                <a:cs typeface="Arial"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itle 19"/>
          <p:cNvSpPr>
            <a:spLocks noGrp="1"/>
          </p:cNvSpPr>
          <p:nvPr>
            <p:ph type="title"/>
          </p:nvPr>
        </p:nvSpPr>
        <p:spPr>
          <a:xfrm>
            <a:off x="457200" y="274638"/>
            <a:ext cx="8229600" cy="1143000"/>
          </a:xfrm>
          <a:prstGeom prst="rect">
            <a:avLst/>
          </a:prstGeom>
        </p:spPr>
        <p:txBody>
          <a:bodyPr vert="horz"/>
          <a:lstStyle>
            <a:lvl1pPr>
              <a:defRPr b="0" i="0">
                <a:solidFill>
                  <a:srgbClr val="830065"/>
                </a:solidFill>
                <a:latin typeface="Arial" charset="0"/>
                <a:cs typeface="Arial" charset="0"/>
              </a:defRPr>
            </a:lvl1pPr>
          </a:lstStyle>
          <a:p>
            <a:r>
              <a:rPr lang="en-GB"/>
              <a:t>Click to edit Master title style</a:t>
            </a:r>
            <a:endParaRPr lang="en-US"/>
          </a:p>
        </p:txBody>
      </p:sp>
      <p:sp>
        <p:nvSpPr>
          <p:cNvPr id="8" name="Date Placeholder 3">
            <a:extLst>
              <a:ext uri="{FF2B5EF4-FFF2-40B4-BE49-F238E27FC236}">
                <a16:creationId xmlns:a16="http://schemas.microsoft.com/office/drawing/2014/main" id="{15A75AF6-00BA-401E-BBD5-C666E71ACE8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56575A"/>
                </a:solidFill>
              </a:defRPr>
            </a:lvl1pPr>
          </a:lstStyle>
          <a:p>
            <a:pPr>
              <a:defRPr/>
            </a:pPr>
            <a:fld id="{00608F68-9DE1-4991-AFB6-120F87B35265}" type="datetime1">
              <a:rPr lang="en-GB" altLang="en-US"/>
              <a:pPr>
                <a:defRPr/>
              </a:pPr>
              <a:t>26/06/2026</a:t>
            </a:fld>
            <a:endParaRPr lang="en-US" altLang="en-US"/>
          </a:p>
        </p:txBody>
      </p:sp>
      <p:sp>
        <p:nvSpPr>
          <p:cNvPr id="9" name="Footer Placeholder 4">
            <a:extLst>
              <a:ext uri="{FF2B5EF4-FFF2-40B4-BE49-F238E27FC236}">
                <a16:creationId xmlns:a16="http://schemas.microsoft.com/office/drawing/2014/main" id="{5EA5B3A5-7019-4C51-8853-E069C7CEF59D}"/>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56575A"/>
                </a:solidFill>
              </a:defRPr>
            </a:lvl1pPr>
          </a:lstStyle>
          <a:p>
            <a:pPr>
              <a:defRPr/>
            </a:pPr>
            <a:r>
              <a:rPr lang="en-GB" altLang="en-US"/>
              <a:t>CYP Haem / Onc Telephone Triage Training Master Slides</a:t>
            </a:r>
            <a:endParaRPr lang="en-US" altLang="en-US"/>
          </a:p>
        </p:txBody>
      </p:sp>
      <p:sp>
        <p:nvSpPr>
          <p:cNvPr id="10" name="Slide Number Placeholder 5">
            <a:extLst>
              <a:ext uri="{FF2B5EF4-FFF2-40B4-BE49-F238E27FC236}">
                <a16:creationId xmlns:a16="http://schemas.microsoft.com/office/drawing/2014/main" id="{B0FB68D3-565F-4C4A-98A6-8FBFC2AD678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56575A"/>
                </a:solidFill>
              </a:defRPr>
            </a:lvl1pPr>
          </a:lstStyle>
          <a:p>
            <a:fld id="{2E2F3C03-B5CB-4A88-8FD3-551D19696B38}" type="slidenum">
              <a:rPr lang="en-US" altLang="en-US"/>
              <a:pPr/>
              <a:t>‹#›</a:t>
            </a:fld>
            <a:endParaRPr lang="en-US" altLang="en-US"/>
          </a:p>
        </p:txBody>
      </p:sp>
    </p:spTree>
    <p:extLst>
      <p:ext uri="{BB962C8B-B14F-4D97-AF65-F5344CB8AC3E}">
        <p14:creationId xmlns:p14="http://schemas.microsoft.com/office/powerpoint/2010/main" val="85358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C9CFE-0416-B86E-0724-044B52EEEA3B}"/>
              </a:ext>
            </a:extLst>
          </p:cNvPr>
          <p:cNvSpPr>
            <a:spLocks noGrp="1"/>
          </p:cNvSpPr>
          <p:nvPr>
            <p:ph type="dt" sz="half" idx="10"/>
          </p:nvPr>
        </p:nvSpPr>
        <p:spPr/>
        <p:txBody>
          <a:bodyPr/>
          <a:lstStyle/>
          <a:p>
            <a:fld id="{95467E04-28E5-4A79-8786-80484E590B95}" type="datetimeFigureOut">
              <a:rPr lang="en-GB" smtClean="0"/>
              <a:t>26/06/2026</a:t>
            </a:fld>
            <a:endParaRPr lang="en-GB"/>
          </a:p>
        </p:txBody>
      </p:sp>
      <p:sp>
        <p:nvSpPr>
          <p:cNvPr id="3" name="Footer Placeholder 2">
            <a:extLst>
              <a:ext uri="{FF2B5EF4-FFF2-40B4-BE49-F238E27FC236}">
                <a16:creationId xmlns:a16="http://schemas.microsoft.com/office/drawing/2014/main" id="{E281B869-AE1A-873B-E083-111305A062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9C8066-424F-CC02-7368-197FEAD9385C}"/>
              </a:ext>
            </a:extLst>
          </p:cNvPr>
          <p:cNvSpPr>
            <a:spLocks noGrp="1"/>
          </p:cNvSpPr>
          <p:nvPr>
            <p:ph type="sldNum" sz="quarter" idx="12"/>
          </p:nvPr>
        </p:nvSpPr>
        <p:spPr/>
        <p:txBody>
          <a:bodyPr/>
          <a:lstStyle/>
          <a:p>
            <a:fld id="{93297233-D6D7-4988-AEB7-D10F896C1B14}" type="slidenum">
              <a:rPr lang="en-GB" smtClean="0"/>
              <a:t>‹#›</a:t>
            </a:fld>
            <a:endParaRPr lang="en-GB"/>
          </a:p>
        </p:txBody>
      </p:sp>
    </p:spTree>
    <p:extLst>
      <p:ext uri="{BB962C8B-B14F-4D97-AF65-F5344CB8AC3E}">
        <p14:creationId xmlns:p14="http://schemas.microsoft.com/office/powerpoint/2010/main" val="16945720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98C8-0564-88D8-273C-1B7F8B3CA5B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D43618-1E36-2282-6889-C5E375C021C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50149C-D891-A2FF-2E0A-13119CDCC3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3BA0BD1-E8FE-5BDB-40CD-A7ACA820D8F5}"/>
              </a:ext>
            </a:extLst>
          </p:cNvPr>
          <p:cNvSpPr>
            <a:spLocks noGrp="1"/>
          </p:cNvSpPr>
          <p:nvPr>
            <p:ph type="dt" sz="half" idx="10"/>
          </p:nvPr>
        </p:nvSpPr>
        <p:spPr/>
        <p:txBody>
          <a:bodyPr/>
          <a:lstStyle/>
          <a:p>
            <a:fld id="{95467E04-28E5-4A79-8786-80484E590B95}" type="datetimeFigureOut">
              <a:rPr lang="en-GB" smtClean="0"/>
              <a:t>26/06/2026</a:t>
            </a:fld>
            <a:endParaRPr lang="en-GB"/>
          </a:p>
        </p:txBody>
      </p:sp>
      <p:sp>
        <p:nvSpPr>
          <p:cNvPr id="6" name="Footer Placeholder 5">
            <a:extLst>
              <a:ext uri="{FF2B5EF4-FFF2-40B4-BE49-F238E27FC236}">
                <a16:creationId xmlns:a16="http://schemas.microsoft.com/office/drawing/2014/main" id="{9BFF117E-650E-F8F2-66C2-4CE0C0B26F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05AFA2-E0B8-686D-569B-250B4C1CFDD6}"/>
              </a:ext>
            </a:extLst>
          </p:cNvPr>
          <p:cNvSpPr>
            <a:spLocks noGrp="1"/>
          </p:cNvSpPr>
          <p:nvPr>
            <p:ph type="sldNum" sz="quarter" idx="12"/>
          </p:nvPr>
        </p:nvSpPr>
        <p:spPr/>
        <p:txBody>
          <a:bodyPr/>
          <a:lstStyle/>
          <a:p>
            <a:fld id="{93297233-D6D7-4988-AEB7-D10F896C1B14}" type="slidenum">
              <a:rPr lang="en-GB" smtClean="0"/>
              <a:t>‹#›</a:t>
            </a:fld>
            <a:endParaRPr lang="en-GB"/>
          </a:p>
        </p:txBody>
      </p:sp>
    </p:spTree>
    <p:extLst>
      <p:ext uri="{BB962C8B-B14F-4D97-AF65-F5344CB8AC3E}">
        <p14:creationId xmlns:p14="http://schemas.microsoft.com/office/powerpoint/2010/main" val="22200048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6D42-BBC5-4080-4A80-BA22E99192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1F3DDE-2823-30CF-146C-F17521F9DB1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5235DD36-7182-7EEF-9F08-9CED3C6E7CE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E32DC9-5407-7D14-1ACB-D4BEF6D80FF9}"/>
              </a:ext>
            </a:extLst>
          </p:cNvPr>
          <p:cNvSpPr>
            <a:spLocks noGrp="1"/>
          </p:cNvSpPr>
          <p:nvPr>
            <p:ph type="dt" sz="half" idx="10"/>
          </p:nvPr>
        </p:nvSpPr>
        <p:spPr/>
        <p:txBody>
          <a:bodyPr/>
          <a:lstStyle/>
          <a:p>
            <a:fld id="{95467E04-28E5-4A79-8786-80484E590B95}" type="datetimeFigureOut">
              <a:rPr lang="en-GB" smtClean="0"/>
              <a:t>26/06/2026</a:t>
            </a:fld>
            <a:endParaRPr lang="en-GB"/>
          </a:p>
        </p:txBody>
      </p:sp>
      <p:sp>
        <p:nvSpPr>
          <p:cNvPr id="6" name="Footer Placeholder 5">
            <a:extLst>
              <a:ext uri="{FF2B5EF4-FFF2-40B4-BE49-F238E27FC236}">
                <a16:creationId xmlns:a16="http://schemas.microsoft.com/office/drawing/2014/main" id="{3E9798BB-78B9-FDAC-86AF-071007CD19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40A0EC-93FB-8B9E-6604-175928D161DF}"/>
              </a:ext>
            </a:extLst>
          </p:cNvPr>
          <p:cNvSpPr>
            <a:spLocks noGrp="1"/>
          </p:cNvSpPr>
          <p:nvPr>
            <p:ph type="sldNum" sz="quarter" idx="12"/>
          </p:nvPr>
        </p:nvSpPr>
        <p:spPr/>
        <p:txBody>
          <a:bodyPr/>
          <a:lstStyle/>
          <a:p>
            <a:fld id="{93297233-D6D7-4988-AEB7-D10F896C1B14}" type="slidenum">
              <a:rPr lang="en-GB" smtClean="0"/>
              <a:t>‹#›</a:t>
            </a:fld>
            <a:endParaRPr lang="en-GB"/>
          </a:p>
        </p:txBody>
      </p:sp>
    </p:spTree>
    <p:extLst>
      <p:ext uri="{BB962C8B-B14F-4D97-AF65-F5344CB8AC3E}">
        <p14:creationId xmlns:p14="http://schemas.microsoft.com/office/powerpoint/2010/main" val="15442408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E983-3991-7F9E-B8AB-F7F9CA8F3A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A717C7-2AC2-1D22-BC5A-C91FA3A484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8317DB-ACE5-6F8E-F26B-5E73668438A6}"/>
              </a:ext>
            </a:extLst>
          </p:cNvPr>
          <p:cNvSpPr>
            <a:spLocks noGrp="1"/>
          </p:cNvSpPr>
          <p:nvPr>
            <p:ph type="dt" sz="half" idx="10"/>
          </p:nvPr>
        </p:nvSpPr>
        <p:spPr/>
        <p:txBody>
          <a:bodyPr/>
          <a:lstStyle/>
          <a:p>
            <a:fld id="{95467E04-28E5-4A79-8786-80484E590B95}" type="datetimeFigureOut">
              <a:rPr lang="en-GB" smtClean="0"/>
              <a:t>26/06/2026</a:t>
            </a:fld>
            <a:endParaRPr lang="en-GB"/>
          </a:p>
        </p:txBody>
      </p:sp>
      <p:sp>
        <p:nvSpPr>
          <p:cNvPr id="5" name="Footer Placeholder 4">
            <a:extLst>
              <a:ext uri="{FF2B5EF4-FFF2-40B4-BE49-F238E27FC236}">
                <a16:creationId xmlns:a16="http://schemas.microsoft.com/office/drawing/2014/main" id="{3069AD1A-CFE2-3DDD-F172-4BB2B65A02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E9A21A-D6B8-3975-BF5B-6A81E5264995}"/>
              </a:ext>
            </a:extLst>
          </p:cNvPr>
          <p:cNvSpPr>
            <a:spLocks noGrp="1"/>
          </p:cNvSpPr>
          <p:nvPr>
            <p:ph type="sldNum" sz="quarter" idx="12"/>
          </p:nvPr>
        </p:nvSpPr>
        <p:spPr/>
        <p:txBody>
          <a:bodyPr/>
          <a:lstStyle/>
          <a:p>
            <a:fld id="{93297233-D6D7-4988-AEB7-D10F896C1B14}" type="slidenum">
              <a:rPr lang="en-GB" smtClean="0"/>
              <a:t>‹#›</a:t>
            </a:fld>
            <a:endParaRPr lang="en-GB"/>
          </a:p>
        </p:txBody>
      </p:sp>
    </p:spTree>
    <p:extLst>
      <p:ext uri="{BB962C8B-B14F-4D97-AF65-F5344CB8AC3E}">
        <p14:creationId xmlns:p14="http://schemas.microsoft.com/office/powerpoint/2010/main" val="122249320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0C835-C980-D601-7695-6EC620B3CF4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15444-1116-4E6D-16CD-6FC9872FBEA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EFBD50-47B2-9F11-A96F-ACE1D11FBE4E}"/>
              </a:ext>
            </a:extLst>
          </p:cNvPr>
          <p:cNvSpPr>
            <a:spLocks noGrp="1"/>
          </p:cNvSpPr>
          <p:nvPr>
            <p:ph type="dt" sz="half" idx="10"/>
          </p:nvPr>
        </p:nvSpPr>
        <p:spPr/>
        <p:txBody>
          <a:bodyPr/>
          <a:lstStyle/>
          <a:p>
            <a:fld id="{95467E04-28E5-4A79-8786-80484E590B95}" type="datetimeFigureOut">
              <a:rPr lang="en-GB" smtClean="0"/>
              <a:t>26/06/2026</a:t>
            </a:fld>
            <a:endParaRPr lang="en-GB"/>
          </a:p>
        </p:txBody>
      </p:sp>
      <p:sp>
        <p:nvSpPr>
          <p:cNvPr id="5" name="Footer Placeholder 4">
            <a:extLst>
              <a:ext uri="{FF2B5EF4-FFF2-40B4-BE49-F238E27FC236}">
                <a16:creationId xmlns:a16="http://schemas.microsoft.com/office/drawing/2014/main" id="{3B5F573F-0CCF-12B7-B30C-7000C11BEE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11095-ED36-6CEE-DCB7-49E9EAF92D20}"/>
              </a:ext>
            </a:extLst>
          </p:cNvPr>
          <p:cNvSpPr>
            <a:spLocks noGrp="1"/>
          </p:cNvSpPr>
          <p:nvPr>
            <p:ph type="sldNum" sz="quarter" idx="12"/>
          </p:nvPr>
        </p:nvSpPr>
        <p:spPr/>
        <p:txBody>
          <a:bodyPr/>
          <a:lstStyle/>
          <a:p>
            <a:fld id="{93297233-D6D7-4988-AEB7-D10F896C1B14}" type="slidenum">
              <a:rPr lang="en-GB" smtClean="0"/>
              <a:t>‹#›</a:t>
            </a:fld>
            <a:endParaRPr lang="en-GB"/>
          </a:p>
        </p:txBody>
      </p:sp>
    </p:spTree>
    <p:extLst>
      <p:ext uri="{BB962C8B-B14F-4D97-AF65-F5344CB8AC3E}">
        <p14:creationId xmlns:p14="http://schemas.microsoft.com/office/powerpoint/2010/main" val="18401947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A9144A58-8D66-445D-B58F-736A155237BA}"/>
              </a:ext>
            </a:extLst>
          </p:cNvPr>
          <p:cNvSpPr/>
          <p:nvPr userDrawn="1"/>
        </p:nvSpPr>
        <p:spPr>
          <a:xfrm flipH="1">
            <a:off x="250825" y="765175"/>
            <a:ext cx="7289800" cy="5616575"/>
          </a:xfrm>
          <a:custGeom>
            <a:avLst/>
            <a:gdLst>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63500 w 2946400"/>
              <a:gd name="connsiteY73" fmla="*/ 406400 h 2209800"/>
              <a:gd name="connsiteX74" fmla="*/ 127000 w 2946400"/>
              <a:gd name="connsiteY74" fmla="*/ 330200 h 2209800"/>
              <a:gd name="connsiteX75" fmla="*/ 165100 w 2946400"/>
              <a:gd name="connsiteY75" fmla="*/ 304800 h 2209800"/>
              <a:gd name="connsiteX76" fmla="*/ 203200 w 2946400"/>
              <a:gd name="connsiteY76" fmla="*/ 292100 h 2209800"/>
              <a:gd name="connsiteX77" fmla="*/ 304800 w 2946400"/>
              <a:gd name="connsiteY77"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63500 w 2946400"/>
              <a:gd name="connsiteY73" fmla="*/ 406400 h 2209800"/>
              <a:gd name="connsiteX74" fmla="*/ 127000 w 2946400"/>
              <a:gd name="connsiteY74" fmla="*/ 330200 h 2209800"/>
              <a:gd name="connsiteX75" fmla="*/ 203200 w 2946400"/>
              <a:gd name="connsiteY75" fmla="*/ 292100 h 2209800"/>
              <a:gd name="connsiteX76" fmla="*/ 304800 w 2946400"/>
              <a:gd name="connsiteY76"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127000 w 2946400"/>
              <a:gd name="connsiteY73" fmla="*/ 330200 h 2209800"/>
              <a:gd name="connsiteX74" fmla="*/ 203200 w 2946400"/>
              <a:gd name="connsiteY74" fmla="*/ 292100 h 2209800"/>
              <a:gd name="connsiteX75" fmla="*/ 304800 w 2946400"/>
              <a:gd name="connsiteY75"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203200 w 2946400"/>
              <a:gd name="connsiteY73" fmla="*/ 292100 h 2209800"/>
              <a:gd name="connsiteX74" fmla="*/ 304800 w 2946400"/>
              <a:gd name="connsiteY74"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50800 w 2946400"/>
              <a:gd name="connsiteY66" fmla="*/ 1358900 h 2209800"/>
              <a:gd name="connsiteX67" fmla="*/ 25400 w 2946400"/>
              <a:gd name="connsiteY67" fmla="*/ 1231900 h 2209800"/>
              <a:gd name="connsiteX68" fmla="*/ 12700 w 2946400"/>
              <a:gd name="connsiteY68" fmla="*/ 1168400 h 2209800"/>
              <a:gd name="connsiteX69" fmla="*/ 0 w 2946400"/>
              <a:gd name="connsiteY69" fmla="*/ 863600 h 2209800"/>
              <a:gd name="connsiteX70" fmla="*/ 12700 w 2946400"/>
              <a:gd name="connsiteY70" fmla="*/ 558800 h 2209800"/>
              <a:gd name="connsiteX71" fmla="*/ 50800 w 2946400"/>
              <a:gd name="connsiteY71" fmla="*/ 444500 h 2209800"/>
              <a:gd name="connsiteX72" fmla="*/ 203200 w 2946400"/>
              <a:gd name="connsiteY72" fmla="*/ 292100 h 2209800"/>
              <a:gd name="connsiteX73" fmla="*/ 304800 w 2946400"/>
              <a:gd name="connsiteY73"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50800 w 2946400"/>
              <a:gd name="connsiteY66" fmla="*/ 1358900 h 2209800"/>
              <a:gd name="connsiteX67" fmla="*/ 12700 w 2946400"/>
              <a:gd name="connsiteY67" fmla="*/ 1168400 h 2209800"/>
              <a:gd name="connsiteX68" fmla="*/ 0 w 2946400"/>
              <a:gd name="connsiteY68" fmla="*/ 863600 h 2209800"/>
              <a:gd name="connsiteX69" fmla="*/ 12700 w 2946400"/>
              <a:gd name="connsiteY69" fmla="*/ 558800 h 2209800"/>
              <a:gd name="connsiteX70" fmla="*/ 50800 w 2946400"/>
              <a:gd name="connsiteY70" fmla="*/ 444500 h 2209800"/>
              <a:gd name="connsiteX71" fmla="*/ 203200 w 2946400"/>
              <a:gd name="connsiteY71" fmla="*/ 292100 h 2209800"/>
              <a:gd name="connsiteX72" fmla="*/ 304800 w 2946400"/>
              <a:gd name="connsiteY72"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28600 w 2946400"/>
              <a:gd name="connsiteY59" fmla="*/ 1828800 h 2209800"/>
              <a:gd name="connsiteX60" fmla="*/ 177800 w 2946400"/>
              <a:gd name="connsiteY60" fmla="*/ 1739900 h 2209800"/>
              <a:gd name="connsiteX61" fmla="*/ 165100 w 2946400"/>
              <a:gd name="connsiteY61" fmla="*/ 1701800 h 2209800"/>
              <a:gd name="connsiteX62" fmla="*/ 139700 w 2946400"/>
              <a:gd name="connsiteY62" fmla="*/ 1600200 h 2209800"/>
              <a:gd name="connsiteX63" fmla="*/ 101600 w 2946400"/>
              <a:gd name="connsiteY63" fmla="*/ 1473200 h 2209800"/>
              <a:gd name="connsiteX64" fmla="*/ 88900 w 2946400"/>
              <a:gd name="connsiteY64" fmla="*/ 1435100 h 2209800"/>
              <a:gd name="connsiteX65" fmla="*/ 50800 w 2946400"/>
              <a:gd name="connsiteY65" fmla="*/ 1358900 h 2209800"/>
              <a:gd name="connsiteX66" fmla="*/ 12700 w 2946400"/>
              <a:gd name="connsiteY66" fmla="*/ 1168400 h 2209800"/>
              <a:gd name="connsiteX67" fmla="*/ 0 w 2946400"/>
              <a:gd name="connsiteY67" fmla="*/ 863600 h 2209800"/>
              <a:gd name="connsiteX68" fmla="*/ 12700 w 2946400"/>
              <a:gd name="connsiteY68" fmla="*/ 558800 h 2209800"/>
              <a:gd name="connsiteX69" fmla="*/ 50800 w 2946400"/>
              <a:gd name="connsiteY69" fmla="*/ 444500 h 2209800"/>
              <a:gd name="connsiteX70" fmla="*/ 203200 w 2946400"/>
              <a:gd name="connsiteY70" fmla="*/ 292100 h 2209800"/>
              <a:gd name="connsiteX71" fmla="*/ 304800 w 2946400"/>
              <a:gd name="connsiteY71"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28600 w 2946400"/>
              <a:gd name="connsiteY59" fmla="*/ 1828800 h 2209800"/>
              <a:gd name="connsiteX60" fmla="*/ 177800 w 2946400"/>
              <a:gd name="connsiteY60" fmla="*/ 1739900 h 2209800"/>
              <a:gd name="connsiteX61" fmla="*/ 139700 w 2946400"/>
              <a:gd name="connsiteY61" fmla="*/ 1600200 h 2209800"/>
              <a:gd name="connsiteX62" fmla="*/ 101600 w 2946400"/>
              <a:gd name="connsiteY62" fmla="*/ 1473200 h 2209800"/>
              <a:gd name="connsiteX63" fmla="*/ 88900 w 2946400"/>
              <a:gd name="connsiteY63" fmla="*/ 1435100 h 2209800"/>
              <a:gd name="connsiteX64" fmla="*/ 50800 w 2946400"/>
              <a:gd name="connsiteY64" fmla="*/ 1358900 h 2209800"/>
              <a:gd name="connsiteX65" fmla="*/ 12700 w 2946400"/>
              <a:gd name="connsiteY65" fmla="*/ 1168400 h 2209800"/>
              <a:gd name="connsiteX66" fmla="*/ 0 w 2946400"/>
              <a:gd name="connsiteY66" fmla="*/ 863600 h 2209800"/>
              <a:gd name="connsiteX67" fmla="*/ 12700 w 2946400"/>
              <a:gd name="connsiteY67" fmla="*/ 558800 h 2209800"/>
              <a:gd name="connsiteX68" fmla="*/ 50800 w 2946400"/>
              <a:gd name="connsiteY68" fmla="*/ 444500 h 2209800"/>
              <a:gd name="connsiteX69" fmla="*/ 203200 w 2946400"/>
              <a:gd name="connsiteY69" fmla="*/ 292100 h 2209800"/>
              <a:gd name="connsiteX70" fmla="*/ 304800 w 2946400"/>
              <a:gd name="connsiteY70"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28600 w 2946400"/>
              <a:gd name="connsiteY59" fmla="*/ 1828800 h 2209800"/>
              <a:gd name="connsiteX60" fmla="*/ 177800 w 2946400"/>
              <a:gd name="connsiteY60" fmla="*/ 1739900 h 2209800"/>
              <a:gd name="connsiteX61" fmla="*/ 139700 w 2946400"/>
              <a:gd name="connsiteY61" fmla="*/ 1600200 h 2209800"/>
              <a:gd name="connsiteX62" fmla="*/ 101600 w 2946400"/>
              <a:gd name="connsiteY62" fmla="*/ 1473200 h 2209800"/>
              <a:gd name="connsiteX63" fmla="*/ 50800 w 2946400"/>
              <a:gd name="connsiteY63" fmla="*/ 1358900 h 2209800"/>
              <a:gd name="connsiteX64" fmla="*/ 12700 w 2946400"/>
              <a:gd name="connsiteY64" fmla="*/ 1168400 h 2209800"/>
              <a:gd name="connsiteX65" fmla="*/ 0 w 2946400"/>
              <a:gd name="connsiteY65" fmla="*/ 863600 h 2209800"/>
              <a:gd name="connsiteX66" fmla="*/ 12700 w 2946400"/>
              <a:gd name="connsiteY66" fmla="*/ 558800 h 2209800"/>
              <a:gd name="connsiteX67" fmla="*/ 50800 w 2946400"/>
              <a:gd name="connsiteY67" fmla="*/ 444500 h 2209800"/>
              <a:gd name="connsiteX68" fmla="*/ 203200 w 2946400"/>
              <a:gd name="connsiteY68" fmla="*/ 292100 h 2209800"/>
              <a:gd name="connsiteX69" fmla="*/ 304800 w 2946400"/>
              <a:gd name="connsiteY69"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228600 w 2946400"/>
              <a:gd name="connsiteY58" fmla="*/ 1828800 h 2209800"/>
              <a:gd name="connsiteX59" fmla="*/ 177800 w 2946400"/>
              <a:gd name="connsiteY59" fmla="*/ 1739900 h 2209800"/>
              <a:gd name="connsiteX60" fmla="*/ 139700 w 2946400"/>
              <a:gd name="connsiteY60" fmla="*/ 1600200 h 2209800"/>
              <a:gd name="connsiteX61" fmla="*/ 101600 w 2946400"/>
              <a:gd name="connsiteY61" fmla="*/ 1473200 h 2209800"/>
              <a:gd name="connsiteX62" fmla="*/ 50800 w 2946400"/>
              <a:gd name="connsiteY62" fmla="*/ 1358900 h 2209800"/>
              <a:gd name="connsiteX63" fmla="*/ 12700 w 2946400"/>
              <a:gd name="connsiteY63" fmla="*/ 1168400 h 2209800"/>
              <a:gd name="connsiteX64" fmla="*/ 0 w 2946400"/>
              <a:gd name="connsiteY64" fmla="*/ 863600 h 2209800"/>
              <a:gd name="connsiteX65" fmla="*/ 12700 w 2946400"/>
              <a:gd name="connsiteY65" fmla="*/ 558800 h 2209800"/>
              <a:gd name="connsiteX66" fmla="*/ 50800 w 2946400"/>
              <a:gd name="connsiteY66" fmla="*/ 444500 h 2209800"/>
              <a:gd name="connsiteX67" fmla="*/ 203200 w 2946400"/>
              <a:gd name="connsiteY67" fmla="*/ 292100 h 2209800"/>
              <a:gd name="connsiteX68" fmla="*/ 304800 w 2946400"/>
              <a:gd name="connsiteY68"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19100 w 2946400"/>
              <a:gd name="connsiteY55" fmla="*/ 1968500 h 2209800"/>
              <a:gd name="connsiteX56" fmla="*/ 342900 w 2946400"/>
              <a:gd name="connsiteY56" fmla="*/ 1917700 h 2209800"/>
              <a:gd name="connsiteX57" fmla="*/ 228600 w 2946400"/>
              <a:gd name="connsiteY57" fmla="*/ 1828800 h 2209800"/>
              <a:gd name="connsiteX58" fmla="*/ 177800 w 2946400"/>
              <a:gd name="connsiteY58" fmla="*/ 1739900 h 2209800"/>
              <a:gd name="connsiteX59" fmla="*/ 139700 w 2946400"/>
              <a:gd name="connsiteY59" fmla="*/ 1600200 h 2209800"/>
              <a:gd name="connsiteX60" fmla="*/ 101600 w 2946400"/>
              <a:gd name="connsiteY60" fmla="*/ 1473200 h 2209800"/>
              <a:gd name="connsiteX61" fmla="*/ 50800 w 2946400"/>
              <a:gd name="connsiteY61" fmla="*/ 1358900 h 2209800"/>
              <a:gd name="connsiteX62" fmla="*/ 12700 w 2946400"/>
              <a:gd name="connsiteY62" fmla="*/ 1168400 h 2209800"/>
              <a:gd name="connsiteX63" fmla="*/ 0 w 2946400"/>
              <a:gd name="connsiteY63" fmla="*/ 863600 h 2209800"/>
              <a:gd name="connsiteX64" fmla="*/ 12700 w 2946400"/>
              <a:gd name="connsiteY64" fmla="*/ 558800 h 2209800"/>
              <a:gd name="connsiteX65" fmla="*/ 50800 w 2946400"/>
              <a:gd name="connsiteY65" fmla="*/ 444500 h 2209800"/>
              <a:gd name="connsiteX66" fmla="*/ 203200 w 2946400"/>
              <a:gd name="connsiteY66" fmla="*/ 292100 h 2209800"/>
              <a:gd name="connsiteX67" fmla="*/ 304800 w 2946400"/>
              <a:gd name="connsiteY67"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533400 w 2946400"/>
              <a:gd name="connsiteY53" fmla="*/ 2019300 h 2209800"/>
              <a:gd name="connsiteX54" fmla="*/ 419100 w 2946400"/>
              <a:gd name="connsiteY54" fmla="*/ 1968500 h 2209800"/>
              <a:gd name="connsiteX55" fmla="*/ 342900 w 2946400"/>
              <a:gd name="connsiteY55" fmla="*/ 1917700 h 2209800"/>
              <a:gd name="connsiteX56" fmla="*/ 228600 w 2946400"/>
              <a:gd name="connsiteY56" fmla="*/ 1828800 h 2209800"/>
              <a:gd name="connsiteX57" fmla="*/ 177800 w 2946400"/>
              <a:gd name="connsiteY57" fmla="*/ 1739900 h 2209800"/>
              <a:gd name="connsiteX58" fmla="*/ 139700 w 2946400"/>
              <a:gd name="connsiteY58" fmla="*/ 1600200 h 2209800"/>
              <a:gd name="connsiteX59" fmla="*/ 101600 w 2946400"/>
              <a:gd name="connsiteY59" fmla="*/ 1473200 h 2209800"/>
              <a:gd name="connsiteX60" fmla="*/ 50800 w 2946400"/>
              <a:gd name="connsiteY60" fmla="*/ 1358900 h 2209800"/>
              <a:gd name="connsiteX61" fmla="*/ 12700 w 2946400"/>
              <a:gd name="connsiteY61" fmla="*/ 1168400 h 2209800"/>
              <a:gd name="connsiteX62" fmla="*/ 0 w 2946400"/>
              <a:gd name="connsiteY62" fmla="*/ 863600 h 2209800"/>
              <a:gd name="connsiteX63" fmla="*/ 12700 w 2946400"/>
              <a:gd name="connsiteY63" fmla="*/ 558800 h 2209800"/>
              <a:gd name="connsiteX64" fmla="*/ 50800 w 2946400"/>
              <a:gd name="connsiteY64" fmla="*/ 444500 h 2209800"/>
              <a:gd name="connsiteX65" fmla="*/ 203200 w 2946400"/>
              <a:gd name="connsiteY65" fmla="*/ 292100 h 2209800"/>
              <a:gd name="connsiteX66" fmla="*/ 304800 w 2946400"/>
              <a:gd name="connsiteY66"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533400 w 2946400"/>
              <a:gd name="connsiteY52" fmla="*/ 2019300 h 2209800"/>
              <a:gd name="connsiteX53" fmla="*/ 419100 w 2946400"/>
              <a:gd name="connsiteY53" fmla="*/ 1968500 h 2209800"/>
              <a:gd name="connsiteX54" fmla="*/ 342900 w 2946400"/>
              <a:gd name="connsiteY54" fmla="*/ 1917700 h 2209800"/>
              <a:gd name="connsiteX55" fmla="*/ 228600 w 2946400"/>
              <a:gd name="connsiteY55" fmla="*/ 1828800 h 2209800"/>
              <a:gd name="connsiteX56" fmla="*/ 177800 w 2946400"/>
              <a:gd name="connsiteY56" fmla="*/ 1739900 h 2209800"/>
              <a:gd name="connsiteX57" fmla="*/ 139700 w 2946400"/>
              <a:gd name="connsiteY57" fmla="*/ 1600200 h 2209800"/>
              <a:gd name="connsiteX58" fmla="*/ 101600 w 2946400"/>
              <a:gd name="connsiteY58" fmla="*/ 1473200 h 2209800"/>
              <a:gd name="connsiteX59" fmla="*/ 50800 w 2946400"/>
              <a:gd name="connsiteY59" fmla="*/ 1358900 h 2209800"/>
              <a:gd name="connsiteX60" fmla="*/ 12700 w 2946400"/>
              <a:gd name="connsiteY60" fmla="*/ 1168400 h 2209800"/>
              <a:gd name="connsiteX61" fmla="*/ 0 w 2946400"/>
              <a:gd name="connsiteY61" fmla="*/ 863600 h 2209800"/>
              <a:gd name="connsiteX62" fmla="*/ 12700 w 2946400"/>
              <a:gd name="connsiteY62" fmla="*/ 558800 h 2209800"/>
              <a:gd name="connsiteX63" fmla="*/ 50800 w 2946400"/>
              <a:gd name="connsiteY63" fmla="*/ 444500 h 2209800"/>
              <a:gd name="connsiteX64" fmla="*/ 203200 w 2946400"/>
              <a:gd name="connsiteY64" fmla="*/ 292100 h 2209800"/>
              <a:gd name="connsiteX65" fmla="*/ 304800 w 2946400"/>
              <a:gd name="connsiteY65"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39800 w 2946400"/>
              <a:gd name="connsiteY49" fmla="*/ 2133600 h 2209800"/>
              <a:gd name="connsiteX50" fmla="*/ 762000 w 2946400"/>
              <a:gd name="connsiteY50" fmla="*/ 2057400 h 2209800"/>
              <a:gd name="connsiteX51" fmla="*/ 533400 w 2946400"/>
              <a:gd name="connsiteY51" fmla="*/ 2019300 h 2209800"/>
              <a:gd name="connsiteX52" fmla="*/ 419100 w 2946400"/>
              <a:gd name="connsiteY52" fmla="*/ 1968500 h 2209800"/>
              <a:gd name="connsiteX53" fmla="*/ 342900 w 2946400"/>
              <a:gd name="connsiteY53" fmla="*/ 1917700 h 2209800"/>
              <a:gd name="connsiteX54" fmla="*/ 228600 w 2946400"/>
              <a:gd name="connsiteY54" fmla="*/ 1828800 h 2209800"/>
              <a:gd name="connsiteX55" fmla="*/ 177800 w 2946400"/>
              <a:gd name="connsiteY55" fmla="*/ 1739900 h 2209800"/>
              <a:gd name="connsiteX56" fmla="*/ 139700 w 2946400"/>
              <a:gd name="connsiteY56" fmla="*/ 1600200 h 2209800"/>
              <a:gd name="connsiteX57" fmla="*/ 101600 w 2946400"/>
              <a:gd name="connsiteY57" fmla="*/ 1473200 h 2209800"/>
              <a:gd name="connsiteX58" fmla="*/ 50800 w 2946400"/>
              <a:gd name="connsiteY58" fmla="*/ 1358900 h 2209800"/>
              <a:gd name="connsiteX59" fmla="*/ 12700 w 2946400"/>
              <a:gd name="connsiteY59" fmla="*/ 1168400 h 2209800"/>
              <a:gd name="connsiteX60" fmla="*/ 0 w 2946400"/>
              <a:gd name="connsiteY60" fmla="*/ 863600 h 2209800"/>
              <a:gd name="connsiteX61" fmla="*/ 12700 w 2946400"/>
              <a:gd name="connsiteY61" fmla="*/ 558800 h 2209800"/>
              <a:gd name="connsiteX62" fmla="*/ 50800 w 2946400"/>
              <a:gd name="connsiteY62" fmla="*/ 444500 h 2209800"/>
              <a:gd name="connsiteX63" fmla="*/ 203200 w 2946400"/>
              <a:gd name="connsiteY63" fmla="*/ 292100 h 2209800"/>
              <a:gd name="connsiteX64" fmla="*/ 304800 w 2946400"/>
              <a:gd name="connsiteY64"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1981200 w 2946400"/>
              <a:gd name="connsiteY44" fmla="*/ 2197100 h 2209800"/>
              <a:gd name="connsiteX45" fmla="*/ 1879600 w 2946400"/>
              <a:gd name="connsiteY45" fmla="*/ 2209800 h 2209800"/>
              <a:gd name="connsiteX46" fmla="*/ 1219200 w 2946400"/>
              <a:gd name="connsiteY46" fmla="*/ 2197100 h 2209800"/>
              <a:gd name="connsiteX47" fmla="*/ 1117600 w 2946400"/>
              <a:gd name="connsiteY47" fmla="*/ 2171700 h 2209800"/>
              <a:gd name="connsiteX48" fmla="*/ 939800 w 2946400"/>
              <a:gd name="connsiteY48" fmla="*/ 2133600 h 2209800"/>
              <a:gd name="connsiteX49" fmla="*/ 762000 w 2946400"/>
              <a:gd name="connsiteY49" fmla="*/ 2057400 h 2209800"/>
              <a:gd name="connsiteX50" fmla="*/ 533400 w 2946400"/>
              <a:gd name="connsiteY50" fmla="*/ 2019300 h 2209800"/>
              <a:gd name="connsiteX51" fmla="*/ 419100 w 2946400"/>
              <a:gd name="connsiteY51" fmla="*/ 1968500 h 2209800"/>
              <a:gd name="connsiteX52" fmla="*/ 342900 w 2946400"/>
              <a:gd name="connsiteY52" fmla="*/ 1917700 h 2209800"/>
              <a:gd name="connsiteX53" fmla="*/ 228600 w 2946400"/>
              <a:gd name="connsiteY53" fmla="*/ 1828800 h 2209800"/>
              <a:gd name="connsiteX54" fmla="*/ 177800 w 2946400"/>
              <a:gd name="connsiteY54" fmla="*/ 1739900 h 2209800"/>
              <a:gd name="connsiteX55" fmla="*/ 139700 w 2946400"/>
              <a:gd name="connsiteY55" fmla="*/ 1600200 h 2209800"/>
              <a:gd name="connsiteX56" fmla="*/ 101600 w 2946400"/>
              <a:gd name="connsiteY56" fmla="*/ 1473200 h 2209800"/>
              <a:gd name="connsiteX57" fmla="*/ 50800 w 2946400"/>
              <a:gd name="connsiteY57" fmla="*/ 1358900 h 2209800"/>
              <a:gd name="connsiteX58" fmla="*/ 12700 w 2946400"/>
              <a:gd name="connsiteY58" fmla="*/ 1168400 h 2209800"/>
              <a:gd name="connsiteX59" fmla="*/ 0 w 2946400"/>
              <a:gd name="connsiteY59" fmla="*/ 863600 h 2209800"/>
              <a:gd name="connsiteX60" fmla="*/ 12700 w 2946400"/>
              <a:gd name="connsiteY60" fmla="*/ 558800 h 2209800"/>
              <a:gd name="connsiteX61" fmla="*/ 50800 w 2946400"/>
              <a:gd name="connsiteY61" fmla="*/ 444500 h 2209800"/>
              <a:gd name="connsiteX62" fmla="*/ 203200 w 2946400"/>
              <a:gd name="connsiteY62" fmla="*/ 292100 h 2209800"/>
              <a:gd name="connsiteX63" fmla="*/ 304800 w 2946400"/>
              <a:gd name="connsiteY63"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463800 w 2946400"/>
              <a:gd name="connsiteY40" fmla="*/ 2057400 h 2209800"/>
              <a:gd name="connsiteX41" fmla="*/ 2400300 w 2946400"/>
              <a:gd name="connsiteY41" fmla="*/ 2120900 h 2209800"/>
              <a:gd name="connsiteX42" fmla="*/ 2184400 w 2946400"/>
              <a:gd name="connsiteY42" fmla="*/ 2146300 h 2209800"/>
              <a:gd name="connsiteX43" fmla="*/ 1981200 w 2946400"/>
              <a:gd name="connsiteY43" fmla="*/ 2197100 h 2209800"/>
              <a:gd name="connsiteX44" fmla="*/ 1879600 w 2946400"/>
              <a:gd name="connsiteY44" fmla="*/ 2209800 h 2209800"/>
              <a:gd name="connsiteX45" fmla="*/ 1219200 w 2946400"/>
              <a:gd name="connsiteY45" fmla="*/ 2197100 h 2209800"/>
              <a:gd name="connsiteX46" fmla="*/ 1117600 w 2946400"/>
              <a:gd name="connsiteY46" fmla="*/ 2171700 h 2209800"/>
              <a:gd name="connsiteX47" fmla="*/ 939800 w 2946400"/>
              <a:gd name="connsiteY47" fmla="*/ 2133600 h 2209800"/>
              <a:gd name="connsiteX48" fmla="*/ 762000 w 2946400"/>
              <a:gd name="connsiteY48" fmla="*/ 2057400 h 2209800"/>
              <a:gd name="connsiteX49" fmla="*/ 533400 w 2946400"/>
              <a:gd name="connsiteY49" fmla="*/ 2019300 h 2209800"/>
              <a:gd name="connsiteX50" fmla="*/ 419100 w 2946400"/>
              <a:gd name="connsiteY50" fmla="*/ 1968500 h 2209800"/>
              <a:gd name="connsiteX51" fmla="*/ 342900 w 2946400"/>
              <a:gd name="connsiteY51" fmla="*/ 1917700 h 2209800"/>
              <a:gd name="connsiteX52" fmla="*/ 228600 w 2946400"/>
              <a:gd name="connsiteY52" fmla="*/ 1828800 h 2209800"/>
              <a:gd name="connsiteX53" fmla="*/ 177800 w 2946400"/>
              <a:gd name="connsiteY53" fmla="*/ 1739900 h 2209800"/>
              <a:gd name="connsiteX54" fmla="*/ 139700 w 2946400"/>
              <a:gd name="connsiteY54" fmla="*/ 1600200 h 2209800"/>
              <a:gd name="connsiteX55" fmla="*/ 101600 w 2946400"/>
              <a:gd name="connsiteY55" fmla="*/ 1473200 h 2209800"/>
              <a:gd name="connsiteX56" fmla="*/ 50800 w 2946400"/>
              <a:gd name="connsiteY56" fmla="*/ 1358900 h 2209800"/>
              <a:gd name="connsiteX57" fmla="*/ 12700 w 2946400"/>
              <a:gd name="connsiteY57" fmla="*/ 1168400 h 2209800"/>
              <a:gd name="connsiteX58" fmla="*/ 0 w 2946400"/>
              <a:gd name="connsiteY58" fmla="*/ 863600 h 2209800"/>
              <a:gd name="connsiteX59" fmla="*/ 12700 w 2946400"/>
              <a:gd name="connsiteY59" fmla="*/ 558800 h 2209800"/>
              <a:gd name="connsiteX60" fmla="*/ 50800 w 2946400"/>
              <a:gd name="connsiteY60" fmla="*/ 444500 h 2209800"/>
              <a:gd name="connsiteX61" fmla="*/ 203200 w 2946400"/>
              <a:gd name="connsiteY61" fmla="*/ 292100 h 2209800"/>
              <a:gd name="connsiteX62" fmla="*/ 304800 w 2946400"/>
              <a:gd name="connsiteY62"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578100 w 2946400"/>
              <a:gd name="connsiteY38" fmla="*/ 1955800 h 2209800"/>
              <a:gd name="connsiteX39" fmla="*/ 2463800 w 2946400"/>
              <a:gd name="connsiteY39" fmla="*/ 2057400 h 2209800"/>
              <a:gd name="connsiteX40" fmla="*/ 2400300 w 2946400"/>
              <a:gd name="connsiteY40" fmla="*/ 2120900 h 2209800"/>
              <a:gd name="connsiteX41" fmla="*/ 2184400 w 2946400"/>
              <a:gd name="connsiteY41" fmla="*/ 2146300 h 2209800"/>
              <a:gd name="connsiteX42" fmla="*/ 1981200 w 2946400"/>
              <a:gd name="connsiteY42" fmla="*/ 2197100 h 2209800"/>
              <a:gd name="connsiteX43" fmla="*/ 1879600 w 2946400"/>
              <a:gd name="connsiteY43" fmla="*/ 2209800 h 2209800"/>
              <a:gd name="connsiteX44" fmla="*/ 1219200 w 2946400"/>
              <a:gd name="connsiteY44" fmla="*/ 2197100 h 2209800"/>
              <a:gd name="connsiteX45" fmla="*/ 1117600 w 2946400"/>
              <a:gd name="connsiteY45" fmla="*/ 2171700 h 2209800"/>
              <a:gd name="connsiteX46" fmla="*/ 939800 w 2946400"/>
              <a:gd name="connsiteY46" fmla="*/ 2133600 h 2209800"/>
              <a:gd name="connsiteX47" fmla="*/ 762000 w 2946400"/>
              <a:gd name="connsiteY47" fmla="*/ 2057400 h 2209800"/>
              <a:gd name="connsiteX48" fmla="*/ 533400 w 2946400"/>
              <a:gd name="connsiteY48" fmla="*/ 2019300 h 2209800"/>
              <a:gd name="connsiteX49" fmla="*/ 419100 w 2946400"/>
              <a:gd name="connsiteY49" fmla="*/ 1968500 h 2209800"/>
              <a:gd name="connsiteX50" fmla="*/ 342900 w 2946400"/>
              <a:gd name="connsiteY50" fmla="*/ 1917700 h 2209800"/>
              <a:gd name="connsiteX51" fmla="*/ 228600 w 2946400"/>
              <a:gd name="connsiteY51" fmla="*/ 1828800 h 2209800"/>
              <a:gd name="connsiteX52" fmla="*/ 177800 w 2946400"/>
              <a:gd name="connsiteY52" fmla="*/ 1739900 h 2209800"/>
              <a:gd name="connsiteX53" fmla="*/ 139700 w 2946400"/>
              <a:gd name="connsiteY53" fmla="*/ 1600200 h 2209800"/>
              <a:gd name="connsiteX54" fmla="*/ 101600 w 2946400"/>
              <a:gd name="connsiteY54" fmla="*/ 1473200 h 2209800"/>
              <a:gd name="connsiteX55" fmla="*/ 50800 w 2946400"/>
              <a:gd name="connsiteY55" fmla="*/ 1358900 h 2209800"/>
              <a:gd name="connsiteX56" fmla="*/ 12700 w 2946400"/>
              <a:gd name="connsiteY56" fmla="*/ 1168400 h 2209800"/>
              <a:gd name="connsiteX57" fmla="*/ 0 w 2946400"/>
              <a:gd name="connsiteY57" fmla="*/ 863600 h 2209800"/>
              <a:gd name="connsiteX58" fmla="*/ 12700 w 2946400"/>
              <a:gd name="connsiteY58" fmla="*/ 558800 h 2209800"/>
              <a:gd name="connsiteX59" fmla="*/ 50800 w 2946400"/>
              <a:gd name="connsiteY59" fmla="*/ 444500 h 2209800"/>
              <a:gd name="connsiteX60" fmla="*/ 203200 w 2946400"/>
              <a:gd name="connsiteY60" fmla="*/ 292100 h 2209800"/>
              <a:gd name="connsiteX61" fmla="*/ 304800 w 2946400"/>
              <a:gd name="connsiteY61"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679700 w 2946400"/>
              <a:gd name="connsiteY36" fmla="*/ 1803400 h 2209800"/>
              <a:gd name="connsiteX37" fmla="*/ 2578100 w 2946400"/>
              <a:gd name="connsiteY37" fmla="*/ 1955800 h 2209800"/>
              <a:gd name="connsiteX38" fmla="*/ 2463800 w 2946400"/>
              <a:gd name="connsiteY38" fmla="*/ 2057400 h 2209800"/>
              <a:gd name="connsiteX39" fmla="*/ 2400300 w 2946400"/>
              <a:gd name="connsiteY39" fmla="*/ 2120900 h 2209800"/>
              <a:gd name="connsiteX40" fmla="*/ 2184400 w 2946400"/>
              <a:gd name="connsiteY40" fmla="*/ 2146300 h 2209800"/>
              <a:gd name="connsiteX41" fmla="*/ 1981200 w 2946400"/>
              <a:gd name="connsiteY41" fmla="*/ 2197100 h 2209800"/>
              <a:gd name="connsiteX42" fmla="*/ 1879600 w 2946400"/>
              <a:gd name="connsiteY42" fmla="*/ 2209800 h 2209800"/>
              <a:gd name="connsiteX43" fmla="*/ 1219200 w 2946400"/>
              <a:gd name="connsiteY43" fmla="*/ 2197100 h 2209800"/>
              <a:gd name="connsiteX44" fmla="*/ 1117600 w 2946400"/>
              <a:gd name="connsiteY44" fmla="*/ 2171700 h 2209800"/>
              <a:gd name="connsiteX45" fmla="*/ 939800 w 2946400"/>
              <a:gd name="connsiteY45" fmla="*/ 2133600 h 2209800"/>
              <a:gd name="connsiteX46" fmla="*/ 762000 w 2946400"/>
              <a:gd name="connsiteY46" fmla="*/ 2057400 h 2209800"/>
              <a:gd name="connsiteX47" fmla="*/ 533400 w 2946400"/>
              <a:gd name="connsiteY47" fmla="*/ 2019300 h 2209800"/>
              <a:gd name="connsiteX48" fmla="*/ 419100 w 2946400"/>
              <a:gd name="connsiteY48" fmla="*/ 1968500 h 2209800"/>
              <a:gd name="connsiteX49" fmla="*/ 342900 w 2946400"/>
              <a:gd name="connsiteY49" fmla="*/ 1917700 h 2209800"/>
              <a:gd name="connsiteX50" fmla="*/ 228600 w 2946400"/>
              <a:gd name="connsiteY50" fmla="*/ 1828800 h 2209800"/>
              <a:gd name="connsiteX51" fmla="*/ 177800 w 2946400"/>
              <a:gd name="connsiteY51" fmla="*/ 1739900 h 2209800"/>
              <a:gd name="connsiteX52" fmla="*/ 139700 w 2946400"/>
              <a:gd name="connsiteY52" fmla="*/ 1600200 h 2209800"/>
              <a:gd name="connsiteX53" fmla="*/ 101600 w 2946400"/>
              <a:gd name="connsiteY53" fmla="*/ 1473200 h 2209800"/>
              <a:gd name="connsiteX54" fmla="*/ 50800 w 2946400"/>
              <a:gd name="connsiteY54" fmla="*/ 1358900 h 2209800"/>
              <a:gd name="connsiteX55" fmla="*/ 12700 w 2946400"/>
              <a:gd name="connsiteY55" fmla="*/ 1168400 h 2209800"/>
              <a:gd name="connsiteX56" fmla="*/ 0 w 2946400"/>
              <a:gd name="connsiteY56" fmla="*/ 863600 h 2209800"/>
              <a:gd name="connsiteX57" fmla="*/ 12700 w 2946400"/>
              <a:gd name="connsiteY57" fmla="*/ 558800 h 2209800"/>
              <a:gd name="connsiteX58" fmla="*/ 50800 w 2946400"/>
              <a:gd name="connsiteY58" fmla="*/ 444500 h 2209800"/>
              <a:gd name="connsiteX59" fmla="*/ 203200 w 2946400"/>
              <a:gd name="connsiteY59" fmla="*/ 292100 h 2209800"/>
              <a:gd name="connsiteX60" fmla="*/ 304800 w 2946400"/>
              <a:gd name="connsiteY60"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55900 w 2946400"/>
              <a:gd name="connsiteY34" fmla="*/ 1689100 h 2209800"/>
              <a:gd name="connsiteX35" fmla="*/ 2679700 w 2946400"/>
              <a:gd name="connsiteY35" fmla="*/ 1803400 h 2209800"/>
              <a:gd name="connsiteX36" fmla="*/ 2578100 w 2946400"/>
              <a:gd name="connsiteY36" fmla="*/ 1955800 h 2209800"/>
              <a:gd name="connsiteX37" fmla="*/ 2463800 w 2946400"/>
              <a:gd name="connsiteY37" fmla="*/ 2057400 h 2209800"/>
              <a:gd name="connsiteX38" fmla="*/ 2400300 w 2946400"/>
              <a:gd name="connsiteY38" fmla="*/ 2120900 h 2209800"/>
              <a:gd name="connsiteX39" fmla="*/ 2184400 w 2946400"/>
              <a:gd name="connsiteY39" fmla="*/ 2146300 h 2209800"/>
              <a:gd name="connsiteX40" fmla="*/ 1981200 w 2946400"/>
              <a:gd name="connsiteY40" fmla="*/ 2197100 h 2209800"/>
              <a:gd name="connsiteX41" fmla="*/ 1879600 w 2946400"/>
              <a:gd name="connsiteY41" fmla="*/ 2209800 h 2209800"/>
              <a:gd name="connsiteX42" fmla="*/ 1219200 w 2946400"/>
              <a:gd name="connsiteY42" fmla="*/ 2197100 h 2209800"/>
              <a:gd name="connsiteX43" fmla="*/ 1117600 w 2946400"/>
              <a:gd name="connsiteY43" fmla="*/ 2171700 h 2209800"/>
              <a:gd name="connsiteX44" fmla="*/ 939800 w 2946400"/>
              <a:gd name="connsiteY44" fmla="*/ 2133600 h 2209800"/>
              <a:gd name="connsiteX45" fmla="*/ 762000 w 2946400"/>
              <a:gd name="connsiteY45" fmla="*/ 2057400 h 2209800"/>
              <a:gd name="connsiteX46" fmla="*/ 533400 w 2946400"/>
              <a:gd name="connsiteY46" fmla="*/ 2019300 h 2209800"/>
              <a:gd name="connsiteX47" fmla="*/ 419100 w 2946400"/>
              <a:gd name="connsiteY47" fmla="*/ 1968500 h 2209800"/>
              <a:gd name="connsiteX48" fmla="*/ 342900 w 2946400"/>
              <a:gd name="connsiteY48" fmla="*/ 1917700 h 2209800"/>
              <a:gd name="connsiteX49" fmla="*/ 228600 w 2946400"/>
              <a:gd name="connsiteY49" fmla="*/ 1828800 h 2209800"/>
              <a:gd name="connsiteX50" fmla="*/ 177800 w 2946400"/>
              <a:gd name="connsiteY50" fmla="*/ 1739900 h 2209800"/>
              <a:gd name="connsiteX51" fmla="*/ 139700 w 2946400"/>
              <a:gd name="connsiteY51" fmla="*/ 1600200 h 2209800"/>
              <a:gd name="connsiteX52" fmla="*/ 101600 w 2946400"/>
              <a:gd name="connsiteY52" fmla="*/ 1473200 h 2209800"/>
              <a:gd name="connsiteX53" fmla="*/ 50800 w 2946400"/>
              <a:gd name="connsiteY53" fmla="*/ 1358900 h 2209800"/>
              <a:gd name="connsiteX54" fmla="*/ 12700 w 2946400"/>
              <a:gd name="connsiteY54" fmla="*/ 1168400 h 2209800"/>
              <a:gd name="connsiteX55" fmla="*/ 0 w 2946400"/>
              <a:gd name="connsiteY55" fmla="*/ 863600 h 2209800"/>
              <a:gd name="connsiteX56" fmla="*/ 12700 w 2946400"/>
              <a:gd name="connsiteY56" fmla="*/ 558800 h 2209800"/>
              <a:gd name="connsiteX57" fmla="*/ 50800 w 2946400"/>
              <a:gd name="connsiteY57" fmla="*/ 444500 h 2209800"/>
              <a:gd name="connsiteX58" fmla="*/ 203200 w 2946400"/>
              <a:gd name="connsiteY58" fmla="*/ 292100 h 2209800"/>
              <a:gd name="connsiteX59" fmla="*/ 304800 w 2946400"/>
              <a:gd name="connsiteY59"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19400 w 2946400"/>
              <a:gd name="connsiteY31" fmla="*/ 1524000 h 2209800"/>
              <a:gd name="connsiteX32" fmla="*/ 2794000 w 2946400"/>
              <a:gd name="connsiteY32" fmla="*/ 1612900 h 2209800"/>
              <a:gd name="connsiteX33" fmla="*/ 2755900 w 2946400"/>
              <a:gd name="connsiteY33" fmla="*/ 1689100 h 2209800"/>
              <a:gd name="connsiteX34" fmla="*/ 2679700 w 2946400"/>
              <a:gd name="connsiteY34" fmla="*/ 1803400 h 2209800"/>
              <a:gd name="connsiteX35" fmla="*/ 2578100 w 2946400"/>
              <a:gd name="connsiteY35" fmla="*/ 1955800 h 2209800"/>
              <a:gd name="connsiteX36" fmla="*/ 2463800 w 2946400"/>
              <a:gd name="connsiteY36" fmla="*/ 2057400 h 2209800"/>
              <a:gd name="connsiteX37" fmla="*/ 2400300 w 2946400"/>
              <a:gd name="connsiteY37" fmla="*/ 2120900 h 2209800"/>
              <a:gd name="connsiteX38" fmla="*/ 2184400 w 2946400"/>
              <a:gd name="connsiteY38" fmla="*/ 2146300 h 2209800"/>
              <a:gd name="connsiteX39" fmla="*/ 1981200 w 2946400"/>
              <a:gd name="connsiteY39" fmla="*/ 2197100 h 2209800"/>
              <a:gd name="connsiteX40" fmla="*/ 1879600 w 2946400"/>
              <a:gd name="connsiteY40" fmla="*/ 2209800 h 2209800"/>
              <a:gd name="connsiteX41" fmla="*/ 1219200 w 2946400"/>
              <a:gd name="connsiteY41" fmla="*/ 2197100 h 2209800"/>
              <a:gd name="connsiteX42" fmla="*/ 1117600 w 2946400"/>
              <a:gd name="connsiteY42" fmla="*/ 2171700 h 2209800"/>
              <a:gd name="connsiteX43" fmla="*/ 939800 w 2946400"/>
              <a:gd name="connsiteY43" fmla="*/ 2133600 h 2209800"/>
              <a:gd name="connsiteX44" fmla="*/ 762000 w 2946400"/>
              <a:gd name="connsiteY44" fmla="*/ 2057400 h 2209800"/>
              <a:gd name="connsiteX45" fmla="*/ 533400 w 2946400"/>
              <a:gd name="connsiteY45" fmla="*/ 2019300 h 2209800"/>
              <a:gd name="connsiteX46" fmla="*/ 419100 w 2946400"/>
              <a:gd name="connsiteY46" fmla="*/ 1968500 h 2209800"/>
              <a:gd name="connsiteX47" fmla="*/ 342900 w 2946400"/>
              <a:gd name="connsiteY47" fmla="*/ 1917700 h 2209800"/>
              <a:gd name="connsiteX48" fmla="*/ 228600 w 2946400"/>
              <a:gd name="connsiteY48" fmla="*/ 1828800 h 2209800"/>
              <a:gd name="connsiteX49" fmla="*/ 177800 w 2946400"/>
              <a:gd name="connsiteY49" fmla="*/ 1739900 h 2209800"/>
              <a:gd name="connsiteX50" fmla="*/ 139700 w 2946400"/>
              <a:gd name="connsiteY50" fmla="*/ 1600200 h 2209800"/>
              <a:gd name="connsiteX51" fmla="*/ 101600 w 2946400"/>
              <a:gd name="connsiteY51" fmla="*/ 1473200 h 2209800"/>
              <a:gd name="connsiteX52" fmla="*/ 50800 w 2946400"/>
              <a:gd name="connsiteY52" fmla="*/ 1358900 h 2209800"/>
              <a:gd name="connsiteX53" fmla="*/ 12700 w 2946400"/>
              <a:gd name="connsiteY53" fmla="*/ 1168400 h 2209800"/>
              <a:gd name="connsiteX54" fmla="*/ 0 w 2946400"/>
              <a:gd name="connsiteY54" fmla="*/ 863600 h 2209800"/>
              <a:gd name="connsiteX55" fmla="*/ 12700 w 2946400"/>
              <a:gd name="connsiteY55" fmla="*/ 558800 h 2209800"/>
              <a:gd name="connsiteX56" fmla="*/ 50800 w 2946400"/>
              <a:gd name="connsiteY56" fmla="*/ 444500 h 2209800"/>
              <a:gd name="connsiteX57" fmla="*/ 203200 w 2946400"/>
              <a:gd name="connsiteY57" fmla="*/ 292100 h 2209800"/>
              <a:gd name="connsiteX58" fmla="*/ 304800 w 2946400"/>
              <a:gd name="connsiteY58"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57500 w 2946400"/>
              <a:gd name="connsiteY29" fmla="*/ 1435100 h 2209800"/>
              <a:gd name="connsiteX30" fmla="*/ 2819400 w 2946400"/>
              <a:gd name="connsiteY30" fmla="*/ 1524000 h 2209800"/>
              <a:gd name="connsiteX31" fmla="*/ 2794000 w 2946400"/>
              <a:gd name="connsiteY31" fmla="*/ 1612900 h 2209800"/>
              <a:gd name="connsiteX32" fmla="*/ 2755900 w 2946400"/>
              <a:gd name="connsiteY32" fmla="*/ 1689100 h 2209800"/>
              <a:gd name="connsiteX33" fmla="*/ 2679700 w 2946400"/>
              <a:gd name="connsiteY33" fmla="*/ 1803400 h 2209800"/>
              <a:gd name="connsiteX34" fmla="*/ 2578100 w 2946400"/>
              <a:gd name="connsiteY34" fmla="*/ 1955800 h 2209800"/>
              <a:gd name="connsiteX35" fmla="*/ 2463800 w 2946400"/>
              <a:gd name="connsiteY35" fmla="*/ 2057400 h 2209800"/>
              <a:gd name="connsiteX36" fmla="*/ 2400300 w 2946400"/>
              <a:gd name="connsiteY36" fmla="*/ 2120900 h 2209800"/>
              <a:gd name="connsiteX37" fmla="*/ 2184400 w 2946400"/>
              <a:gd name="connsiteY37" fmla="*/ 2146300 h 2209800"/>
              <a:gd name="connsiteX38" fmla="*/ 1981200 w 2946400"/>
              <a:gd name="connsiteY38" fmla="*/ 2197100 h 2209800"/>
              <a:gd name="connsiteX39" fmla="*/ 1879600 w 2946400"/>
              <a:gd name="connsiteY39" fmla="*/ 2209800 h 2209800"/>
              <a:gd name="connsiteX40" fmla="*/ 1219200 w 2946400"/>
              <a:gd name="connsiteY40" fmla="*/ 2197100 h 2209800"/>
              <a:gd name="connsiteX41" fmla="*/ 1117600 w 2946400"/>
              <a:gd name="connsiteY41" fmla="*/ 2171700 h 2209800"/>
              <a:gd name="connsiteX42" fmla="*/ 939800 w 2946400"/>
              <a:gd name="connsiteY42" fmla="*/ 2133600 h 2209800"/>
              <a:gd name="connsiteX43" fmla="*/ 762000 w 2946400"/>
              <a:gd name="connsiteY43" fmla="*/ 2057400 h 2209800"/>
              <a:gd name="connsiteX44" fmla="*/ 533400 w 2946400"/>
              <a:gd name="connsiteY44" fmla="*/ 2019300 h 2209800"/>
              <a:gd name="connsiteX45" fmla="*/ 419100 w 2946400"/>
              <a:gd name="connsiteY45" fmla="*/ 1968500 h 2209800"/>
              <a:gd name="connsiteX46" fmla="*/ 342900 w 2946400"/>
              <a:gd name="connsiteY46" fmla="*/ 1917700 h 2209800"/>
              <a:gd name="connsiteX47" fmla="*/ 228600 w 2946400"/>
              <a:gd name="connsiteY47" fmla="*/ 1828800 h 2209800"/>
              <a:gd name="connsiteX48" fmla="*/ 177800 w 2946400"/>
              <a:gd name="connsiteY48" fmla="*/ 1739900 h 2209800"/>
              <a:gd name="connsiteX49" fmla="*/ 139700 w 2946400"/>
              <a:gd name="connsiteY49" fmla="*/ 1600200 h 2209800"/>
              <a:gd name="connsiteX50" fmla="*/ 101600 w 2946400"/>
              <a:gd name="connsiteY50" fmla="*/ 1473200 h 2209800"/>
              <a:gd name="connsiteX51" fmla="*/ 50800 w 2946400"/>
              <a:gd name="connsiteY51" fmla="*/ 1358900 h 2209800"/>
              <a:gd name="connsiteX52" fmla="*/ 12700 w 2946400"/>
              <a:gd name="connsiteY52" fmla="*/ 1168400 h 2209800"/>
              <a:gd name="connsiteX53" fmla="*/ 0 w 2946400"/>
              <a:gd name="connsiteY53" fmla="*/ 863600 h 2209800"/>
              <a:gd name="connsiteX54" fmla="*/ 12700 w 2946400"/>
              <a:gd name="connsiteY54" fmla="*/ 558800 h 2209800"/>
              <a:gd name="connsiteX55" fmla="*/ 50800 w 2946400"/>
              <a:gd name="connsiteY55" fmla="*/ 444500 h 2209800"/>
              <a:gd name="connsiteX56" fmla="*/ 203200 w 2946400"/>
              <a:gd name="connsiteY56" fmla="*/ 292100 h 2209800"/>
              <a:gd name="connsiteX57" fmla="*/ 304800 w 2946400"/>
              <a:gd name="connsiteY57"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57500 w 2946400"/>
              <a:gd name="connsiteY29" fmla="*/ 1435100 h 2209800"/>
              <a:gd name="connsiteX30" fmla="*/ 2819400 w 2946400"/>
              <a:gd name="connsiteY30" fmla="*/ 1524000 h 2209800"/>
              <a:gd name="connsiteX31" fmla="*/ 2755900 w 2946400"/>
              <a:gd name="connsiteY31" fmla="*/ 1689100 h 2209800"/>
              <a:gd name="connsiteX32" fmla="*/ 2679700 w 2946400"/>
              <a:gd name="connsiteY32" fmla="*/ 1803400 h 2209800"/>
              <a:gd name="connsiteX33" fmla="*/ 2578100 w 2946400"/>
              <a:gd name="connsiteY33" fmla="*/ 1955800 h 2209800"/>
              <a:gd name="connsiteX34" fmla="*/ 2463800 w 2946400"/>
              <a:gd name="connsiteY34" fmla="*/ 2057400 h 2209800"/>
              <a:gd name="connsiteX35" fmla="*/ 2400300 w 2946400"/>
              <a:gd name="connsiteY35" fmla="*/ 2120900 h 2209800"/>
              <a:gd name="connsiteX36" fmla="*/ 2184400 w 2946400"/>
              <a:gd name="connsiteY36" fmla="*/ 2146300 h 2209800"/>
              <a:gd name="connsiteX37" fmla="*/ 1981200 w 2946400"/>
              <a:gd name="connsiteY37" fmla="*/ 2197100 h 2209800"/>
              <a:gd name="connsiteX38" fmla="*/ 1879600 w 2946400"/>
              <a:gd name="connsiteY38" fmla="*/ 2209800 h 2209800"/>
              <a:gd name="connsiteX39" fmla="*/ 1219200 w 2946400"/>
              <a:gd name="connsiteY39" fmla="*/ 2197100 h 2209800"/>
              <a:gd name="connsiteX40" fmla="*/ 1117600 w 2946400"/>
              <a:gd name="connsiteY40" fmla="*/ 2171700 h 2209800"/>
              <a:gd name="connsiteX41" fmla="*/ 939800 w 2946400"/>
              <a:gd name="connsiteY41" fmla="*/ 2133600 h 2209800"/>
              <a:gd name="connsiteX42" fmla="*/ 762000 w 2946400"/>
              <a:gd name="connsiteY42" fmla="*/ 2057400 h 2209800"/>
              <a:gd name="connsiteX43" fmla="*/ 533400 w 2946400"/>
              <a:gd name="connsiteY43" fmla="*/ 2019300 h 2209800"/>
              <a:gd name="connsiteX44" fmla="*/ 419100 w 2946400"/>
              <a:gd name="connsiteY44" fmla="*/ 1968500 h 2209800"/>
              <a:gd name="connsiteX45" fmla="*/ 342900 w 2946400"/>
              <a:gd name="connsiteY45" fmla="*/ 1917700 h 2209800"/>
              <a:gd name="connsiteX46" fmla="*/ 228600 w 2946400"/>
              <a:gd name="connsiteY46" fmla="*/ 1828800 h 2209800"/>
              <a:gd name="connsiteX47" fmla="*/ 177800 w 2946400"/>
              <a:gd name="connsiteY47" fmla="*/ 1739900 h 2209800"/>
              <a:gd name="connsiteX48" fmla="*/ 139700 w 2946400"/>
              <a:gd name="connsiteY48" fmla="*/ 1600200 h 2209800"/>
              <a:gd name="connsiteX49" fmla="*/ 101600 w 2946400"/>
              <a:gd name="connsiteY49" fmla="*/ 1473200 h 2209800"/>
              <a:gd name="connsiteX50" fmla="*/ 50800 w 2946400"/>
              <a:gd name="connsiteY50" fmla="*/ 1358900 h 2209800"/>
              <a:gd name="connsiteX51" fmla="*/ 12700 w 2946400"/>
              <a:gd name="connsiteY51" fmla="*/ 1168400 h 2209800"/>
              <a:gd name="connsiteX52" fmla="*/ 0 w 2946400"/>
              <a:gd name="connsiteY52" fmla="*/ 863600 h 2209800"/>
              <a:gd name="connsiteX53" fmla="*/ 12700 w 2946400"/>
              <a:gd name="connsiteY53" fmla="*/ 558800 h 2209800"/>
              <a:gd name="connsiteX54" fmla="*/ 50800 w 2946400"/>
              <a:gd name="connsiteY54" fmla="*/ 444500 h 2209800"/>
              <a:gd name="connsiteX55" fmla="*/ 203200 w 2946400"/>
              <a:gd name="connsiteY55" fmla="*/ 292100 h 2209800"/>
              <a:gd name="connsiteX56" fmla="*/ 304800 w 2946400"/>
              <a:gd name="connsiteY56"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57500 w 2946400"/>
              <a:gd name="connsiteY23" fmla="*/ 508000 h 2209800"/>
              <a:gd name="connsiteX24" fmla="*/ 2921000 w 2946400"/>
              <a:gd name="connsiteY24" fmla="*/ 596900 h 2209800"/>
              <a:gd name="connsiteX25" fmla="*/ 2946400 w 2946400"/>
              <a:gd name="connsiteY25" fmla="*/ 673100 h 2209800"/>
              <a:gd name="connsiteX26" fmla="*/ 2933700 w 2946400"/>
              <a:gd name="connsiteY26" fmla="*/ 1257300 h 2209800"/>
              <a:gd name="connsiteX27" fmla="*/ 2895600 w 2946400"/>
              <a:gd name="connsiteY27" fmla="*/ 1346200 h 2209800"/>
              <a:gd name="connsiteX28" fmla="*/ 2857500 w 2946400"/>
              <a:gd name="connsiteY28" fmla="*/ 1435100 h 2209800"/>
              <a:gd name="connsiteX29" fmla="*/ 2819400 w 2946400"/>
              <a:gd name="connsiteY29" fmla="*/ 1524000 h 2209800"/>
              <a:gd name="connsiteX30" fmla="*/ 2755900 w 2946400"/>
              <a:gd name="connsiteY30" fmla="*/ 1689100 h 2209800"/>
              <a:gd name="connsiteX31" fmla="*/ 2679700 w 2946400"/>
              <a:gd name="connsiteY31" fmla="*/ 1803400 h 2209800"/>
              <a:gd name="connsiteX32" fmla="*/ 2578100 w 2946400"/>
              <a:gd name="connsiteY32" fmla="*/ 1955800 h 2209800"/>
              <a:gd name="connsiteX33" fmla="*/ 2463800 w 2946400"/>
              <a:gd name="connsiteY33" fmla="*/ 2057400 h 2209800"/>
              <a:gd name="connsiteX34" fmla="*/ 2400300 w 2946400"/>
              <a:gd name="connsiteY34" fmla="*/ 2120900 h 2209800"/>
              <a:gd name="connsiteX35" fmla="*/ 2184400 w 2946400"/>
              <a:gd name="connsiteY35" fmla="*/ 2146300 h 2209800"/>
              <a:gd name="connsiteX36" fmla="*/ 1981200 w 2946400"/>
              <a:gd name="connsiteY36" fmla="*/ 2197100 h 2209800"/>
              <a:gd name="connsiteX37" fmla="*/ 1879600 w 2946400"/>
              <a:gd name="connsiteY37" fmla="*/ 2209800 h 2209800"/>
              <a:gd name="connsiteX38" fmla="*/ 1219200 w 2946400"/>
              <a:gd name="connsiteY38" fmla="*/ 2197100 h 2209800"/>
              <a:gd name="connsiteX39" fmla="*/ 1117600 w 2946400"/>
              <a:gd name="connsiteY39" fmla="*/ 2171700 h 2209800"/>
              <a:gd name="connsiteX40" fmla="*/ 939800 w 2946400"/>
              <a:gd name="connsiteY40" fmla="*/ 2133600 h 2209800"/>
              <a:gd name="connsiteX41" fmla="*/ 762000 w 2946400"/>
              <a:gd name="connsiteY41" fmla="*/ 2057400 h 2209800"/>
              <a:gd name="connsiteX42" fmla="*/ 533400 w 2946400"/>
              <a:gd name="connsiteY42" fmla="*/ 2019300 h 2209800"/>
              <a:gd name="connsiteX43" fmla="*/ 419100 w 2946400"/>
              <a:gd name="connsiteY43" fmla="*/ 1968500 h 2209800"/>
              <a:gd name="connsiteX44" fmla="*/ 342900 w 2946400"/>
              <a:gd name="connsiteY44" fmla="*/ 1917700 h 2209800"/>
              <a:gd name="connsiteX45" fmla="*/ 228600 w 2946400"/>
              <a:gd name="connsiteY45" fmla="*/ 1828800 h 2209800"/>
              <a:gd name="connsiteX46" fmla="*/ 177800 w 2946400"/>
              <a:gd name="connsiteY46" fmla="*/ 1739900 h 2209800"/>
              <a:gd name="connsiteX47" fmla="*/ 139700 w 2946400"/>
              <a:gd name="connsiteY47" fmla="*/ 1600200 h 2209800"/>
              <a:gd name="connsiteX48" fmla="*/ 101600 w 2946400"/>
              <a:gd name="connsiteY48" fmla="*/ 1473200 h 2209800"/>
              <a:gd name="connsiteX49" fmla="*/ 50800 w 2946400"/>
              <a:gd name="connsiteY49" fmla="*/ 1358900 h 2209800"/>
              <a:gd name="connsiteX50" fmla="*/ 12700 w 2946400"/>
              <a:gd name="connsiteY50" fmla="*/ 1168400 h 2209800"/>
              <a:gd name="connsiteX51" fmla="*/ 0 w 2946400"/>
              <a:gd name="connsiteY51" fmla="*/ 863600 h 2209800"/>
              <a:gd name="connsiteX52" fmla="*/ 12700 w 2946400"/>
              <a:gd name="connsiteY52" fmla="*/ 558800 h 2209800"/>
              <a:gd name="connsiteX53" fmla="*/ 50800 w 2946400"/>
              <a:gd name="connsiteY53" fmla="*/ 444500 h 2209800"/>
              <a:gd name="connsiteX54" fmla="*/ 203200 w 2946400"/>
              <a:gd name="connsiteY54" fmla="*/ 292100 h 2209800"/>
              <a:gd name="connsiteX55" fmla="*/ 304800 w 2946400"/>
              <a:gd name="connsiteY55"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68600 w 2946400"/>
              <a:gd name="connsiteY21" fmla="*/ 381000 h 2209800"/>
              <a:gd name="connsiteX22" fmla="*/ 2857500 w 2946400"/>
              <a:gd name="connsiteY22" fmla="*/ 508000 h 2209800"/>
              <a:gd name="connsiteX23" fmla="*/ 2921000 w 2946400"/>
              <a:gd name="connsiteY23" fmla="*/ 596900 h 2209800"/>
              <a:gd name="connsiteX24" fmla="*/ 2946400 w 2946400"/>
              <a:gd name="connsiteY24" fmla="*/ 673100 h 2209800"/>
              <a:gd name="connsiteX25" fmla="*/ 2933700 w 2946400"/>
              <a:gd name="connsiteY25" fmla="*/ 1257300 h 2209800"/>
              <a:gd name="connsiteX26" fmla="*/ 2895600 w 2946400"/>
              <a:gd name="connsiteY26" fmla="*/ 1346200 h 2209800"/>
              <a:gd name="connsiteX27" fmla="*/ 2857500 w 2946400"/>
              <a:gd name="connsiteY27" fmla="*/ 1435100 h 2209800"/>
              <a:gd name="connsiteX28" fmla="*/ 2819400 w 2946400"/>
              <a:gd name="connsiteY28" fmla="*/ 1524000 h 2209800"/>
              <a:gd name="connsiteX29" fmla="*/ 2755900 w 2946400"/>
              <a:gd name="connsiteY29" fmla="*/ 1689100 h 2209800"/>
              <a:gd name="connsiteX30" fmla="*/ 2679700 w 2946400"/>
              <a:gd name="connsiteY30" fmla="*/ 1803400 h 2209800"/>
              <a:gd name="connsiteX31" fmla="*/ 2578100 w 2946400"/>
              <a:gd name="connsiteY31" fmla="*/ 1955800 h 2209800"/>
              <a:gd name="connsiteX32" fmla="*/ 2463800 w 2946400"/>
              <a:gd name="connsiteY32" fmla="*/ 2057400 h 2209800"/>
              <a:gd name="connsiteX33" fmla="*/ 2400300 w 2946400"/>
              <a:gd name="connsiteY33" fmla="*/ 2120900 h 2209800"/>
              <a:gd name="connsiteX34" fmla="*/ 2184400 w 2946400"/>
              <a:gd name="connsiteY34" fmla="*/ 2146300 h 2209800"/>
              <a:gd name="connsiteX35" fmla="*/ 1981200 w 2946400"/>
              <a:gd name="connsiteY35" fmla="*/ 2197100 h 2209800"/>
              <a:gd name="connsiteX36" fmla="*/ 1879600 w 2946400"/>
              <a:gd name="connsiteY36" fmla="*/ 2209800 h 2209800"/>
              <a:gd name="connsiteX37" fmla="*/ 1219200 w 2946400"/>
              <a:gd name="connsiteY37" fmla="*/ 2197100 h 2209800"/>
              <a:gd name="connsiteX38" fmla="*/ 1117600 w 2946400"/>
              <a:gd name="connsiteY38" fmla="*/ 2171700 h 2209800"/>
              <a:gd name="connsiteX39" fmla="*/ 939800 w 2946400"/>
              <a:gd name="connsiteY39" fmla="*/ 2133600 h 2209800"/>
              <a:gd name="connsiteX40" fmla="*/ 762000 w 2946400"/>
              <a:gd name="connsiteY40" fmla="*/ 2057400 h 2209800"/>
              <a:gd name="connsiteX41" fmla="*/ 533400 w 2946400"/>
              <a:gd name="connsiteY41" fmla="*/ 2019300 h 2209800"/>
              <a:gd name="connsiteX42" fmla="*/ 419100 w 2946400"/>
              <a:gd name="connsiteY42" fmla="*/ 1968500 h 2209800"/>
              <a:gd name="connsiteX43" fmla="*/ 342900 w 2946400"/>
              <a:gd name="connsiteY43" fmla="*/ 1917700 h 2209800"/>
              <a:gd name="connsiteX44" fmla="*/ 228600 w 2946400"/>
              <a:gd name="connsiteY44" fmla="*/ 1828800 h 2209800"/>
              <a:gd name="connsiteX45" fmla="*/ 177800 w 2946400"/>
              <a:gd name="connsiteY45" fmla="*/ 1739900 h 2209800"/>
              <a:gd name="connsiteX46" fmla="*/ 139700 w 2946400"/>
              <a:gd name="connsiteY46" fmla="*/ 1600200 h 2209800"/>
              <a:gd name="connsiteX47" fmla="*/ 101600 w 2946400"/>
              <a:gd name="connsiteY47" fmla="*/ 1473200 h 2209800"/>
              <a:gd name="connsiteX48" fmla="*/ 50800 w 2946400"/>
              <a:gd name="connsiteY48" fmla="*/ 1358900 h 2209800"/>
              <a:gd name="connsiteX49" fmla="*/ 12700 w 2946400"/>
              <a:gd name="connsiteY49" fmla="*/ 1168400 h 2209800"/>
              <a:gd name="connsiteX50" fmla="*/ 0 w 2946400"/>
              <a:gd name="connsiteY50" fmla="*/ 863600 h 2209800"/>
              <a:gd name="connsiteX51" fmla="*/ 12700 w 2946400"/>
              <a:gd name="connsiteY51" fmla="*/ 558800 h 2209800"/>
              <a:gd name="connsiteX52" fmla="*/ 50800 w 2946400"/>
              <a:gd name="connsiteY52" fmla="*/ 444500 h 2209800"/>
              <a:gd name="connsiteX53" fmla="*/ 203200 w 2946400"/>
              <a:gd name="connsiteY53" fmla="*/ 292100 h 2209800"/>
              <a:gd name="connsiteX54" fmla="*/ 304800 w 2946400"/>
              <a:gd name="connsiteY54"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40000 w 2946400"/>
              <a:gd name="connsiteY17" fmla="*/ 228600 h 2209800"/>
              <a:gd name="connsiteX18" fmla="*/ 2641600 w 2946400"/>
              <a:gd name="connsiteY18" fmla="*/ 241300 h 2209800"/>
              <a:gd name="connsiteX19" fmla="*/ 2717800 w 2946400"/>
              <a:gd name="connsiteY19" fmla="*/ 304800 h 2209800"/>
              <a:gd name="connsiteX20" fmla="*/ 2768600 w 2946400"/>
              <a:gd name="connsiteY20" fmla="*/ 381000 h 2209800"/>
              <a:gd name="connsiteX21" fmla="*/ 2857500 w 2946400"/>
              <a:gd name="connsiteY21" fmla="*/ 508000 h 2209800"/>
              <a:gd name="connsiteX22" fmla="*/ 2921000 w 2946400"/>
              <a:gd name="connsiteY22" fmla="*/ 596900 h 2209800"/>
              <a:gd name="connsiteX23" fmla="*/ 2946400 w 2946400"/>
              <a:gd name="connsiteY23" fmla="*/ 673100 h 2209800"/>
              <a:gd name="connsiteX24" fmla="*/ 2933700 w 2946400"/>
              <a:gd name="connsiteY24" fmla="*/ 1257300 h 2209800"/>
              <a:gd name="connsiteX25" fmla="*/ 2895600 w 2946400"/>
              <a:gd name="connsiteY25" fmla="*/ 1346200 h 2209800"/>
              <a:gd name="connsiteX26" fmla="*/ 2857500 w 2946400"/>
              <a:gd name="connsiteY26" fmla="*/ 1435100 h 2209800"/>
              <a:gd name="connsiteX27" fmla="*/ 2819400 w 2946400"/>
              <a:gd name="connsiteY27" fmla="*/ 1524000 h 2209800"/>
              <a:gd name="connsiteX28" fmla="*/ 2755900 w 2946400"/>
              <a:gd name="connsiteY28" fmla="*/ 1689100 h 2209800"/>
              <a:gd name="connsiteX29" fmla="*/ 2679700 w 2946400"/>
              <a:gd name="connsiteY29" fmla="*/ 1803400 h 2209800"/>
              <a:gd name="connsiteX30" fmla="*/ 2578100 w 2946400"/>
              <a:gd name="connsiteY30" fmla="*/ 1955800 h 2209800"/>
              <a:gd name="connsiteX31" fmla="*/ 2463800 w 2946400"/>
              <a:gd name="connsiteY31" fmla="*/ 2057400 h 2209800"/>
              <a:gd name="connsiteX32" fmla="*/ 2400300 w 2946400"/>
              <a:gd name="connsiteY32" fmla="*/ 2120900 h 2209800"/>
              <a:gd name="connsiteX33" fmla="*/ 2184400 w 2946400"/>
              <a:gd name="connsiteY33" fmla="*/ 2146300 h 2209800"/>
              <a:gd name="connsiteX34" fmla="*/ 1981200 w 2946400"/>
              <a:gd name="connsiteY34" fmla="*/ 2197100 h 2209800"/>
              <a:gd name="connsiteX35" fmla="*/ 1879600 w 2946400"/>
              <a:gd name="connsiteY35" fmla="*/ 2209800 h 2209800"/>
              <a:gd name="connsiteX36" fmla="*/ 1219200 w 2946400"/>
              <a:gd name="connsiteY36" fmla="*/ 2197100 h 2209800"/>
              <a:gd name="connsiteX37" fmla="*/ 1117600 w 2946400"/>
              <a:gd name="connsiteY37" fmla="*/ 2171700 h 2209800"/>
              <a:gd name="connsiteX38" fmla="*/ 939800 w 2946400"/>
              <a:gd name="connsiteY38" fmla="*/ 2133600 h 2209800"/>
              <a:gd name="connsiteX39" fmla="*/ 762000 w 2946400"/>
              <a:gd name="connsiteY39" fmla="*/ 2057400 h 2209800"/>
              <a:gd name="connsiteX40" fmla="*/ 533400 w 2946400"/>
              <a:gd name="connsiteY40" fmla="*/ 2019300 h 2209800"/>
              <a:gd name="connsiteX41" fmla="*/ 419100 w 2946400"/>
              <a:gd name="connsiteY41" fmla="*/ 1968500 h 2209800"/>
              <a:gd name="connsiteX42" fmla="*/ 342900 w 2946400"/>
              <a:gd name="connsiteY42" fmla="*/ 1917700 h 2209800"/>
              <a:gd name="connsiteX43" fmla="*/ 228600 w 2946400"/>
              <a:gd name="connsiteY43" fmla="*/ 1828800 h 2209800"/>
              <a:gd name="connsiteX44" fmla="*/ 177800 w 2946400"/>
              <a:gd name="connsiteY44" fmla="*/ 1739900 h 2209800"/>
              <a:gd name="connsiteX45" fmla="*/ 139700 w 2946400"/>
              <a:gd name="connsiteY45" fmla="*/ 1600200 h 2209800"/>
              <a:gd name="connsiteX46" fmla="*/ 101600 w 2946400"/>
              <a:gd name="connsiteY46" fmla="*/ 1473200 h 2209800"/>
              <a:gd name="connsiteX47" fmla="*/ 50800 w 2946400"/>
              <a:gd name="connsiteY47" fmla="*/ 1358900 h 2209800"/>
              <a:gd name="connsiteX48" fmla="*/ 12700 w 2946400"/>
              <a:gd name="connsiteY48" fmla="*/ 1168400 h 2209800"/>
              <a:gd name="connsiteX49" fmla="*/ 0 w 2946400"/>
              <a:gd name="connsiteY49" fmla="*/ 863600 h 2209800"/>
              <a:gd name="connsiteX50" fmla="*/ 12700 w 2946400"/>
              <a:gd name="connsiteY50" fmla="*/ 558800 h 2209800"/>
              <a:gd name="connsiteX51" fmla="*/ 50800 w 2946400"/>
              <a:gd name="connsiteY51" fmla="*/ 444500 h 2209800"/>
              <a:gd name="connsiteX52" fmla="*/ 203200 w 2946400"/>
              <a:gd name="connsiteY52" fmla="*/ 292100 h 2209800"/>
              <a:gd name="connsiteX53" fmla="*/ 304800 w 2946400"/>
              <a:gd name="connsiteY53"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74900 w 2946400"/>
              <a:gd name="connsiteY14" fmla="*/ 152400 h 2209800"/>
              <a:gd name="connsiteX15" fmla="*/ 2451100 w 2946400"/>
              <a:gd name="connsiteY15" fmla="*/ 165100 h 2209800"/>
              <a:gd name="connsiteX16" fmla="*/ 2540000 w 2946400"/>
              <a:gd name="connsiteY16" fmla="*/ 228600 h 2209800"/>
              <a:gd name="connsiteX17" fmla="*/ 2641600 w 2946400"/>
              <a:gd name="connsiteY17" fmla="*/ 241300 h 2209800"/>
              <a:gd name="connsiteX18" fmla="*/ 2717800 w 2946400"/>
              <a:gd name="connsiteY18" fmla="*/ 304800 h 2209800"/>
              <a:gd name="connsiteX19" fmla="*/ 2768600 w 2946400"/>
              <a:gd name="connsiteY19" fmla="*/ 381000 h 2209800"/>
              <a:gd name="connsiteX20" fmla="*/ 2857500 w 2946400"/>
              <a:gd name="connsiteY20" fmla="*/ 508000 h 2209800"/>
              <a:gd name="connsiteX21" fmla="*/ 2921000 w 2946400"/>
              <a:gd name="connsiteY21" fmla="*/ 596900 h 2209800"/>
              <a:gd name="connsiteX22" fmla="*/ 2946400 w 2946400"/>
              <a:gd name="connsiteY22" fmla="*/ 673100 h 2209800"/>
              <a:gd name="connsiteX23" fmla="*/ 2933700 w 2946400"/>
              <a:gd name="connsiteY23" fmla="*/ 1257300 h 2209800"/>
              <a:gd name="connsiteX24" fmla="*/ 2895600 w 2946400"/>
              <a:gd name="connsiteY24" fmla="*/ 1346200 h 2209800"/>
              <a:gd name="connsiteX25" fmla="*/ 2857500 w 2946400"/>
              <a:gd name="connsiteY25" fmla="*/ 1435100 h 2209800"/>
              <a:gd name="connsiteX26" fmla="*/ 2819400 w 2946400"/>
              <a:gd name="connsiteY26" fmla="*/ 1524000 h 2209800"/>
              <a:gd name="connsiteX27" fmla="*/ 2755900 w 2946400"/>
              <a:gd name="connsiteY27" fmla="*/ 1689100 h 2209800"/>
              <a:gd name="connsiteX28" fmla="*/ 2679700 w 2946400"/>
              <a:gd name="connsiteY28" fmla="*/ 1803400 h 2209800"/>
              <a:gd name="connsiteX29" fmla="*/ 2578100 w 2946400"/>
              <a:gd name="connsiteY29" fmla="*/ 1955800 h 2209800"/>
              <a:gd name="connsiteX30" fmla="*/ 2463800 w 2946400"/>
              <a:gd name="connsiteY30" fmla="*/ 2057400 h 2209800"/>
              <a:gd name="connsiteX31" fmla="*/ 2400300 w 2946400"/>
              <a:gd name="connsiteY31" fmla="*/ 2120900 h 2209800"/>
              <a:gd name="connsiteX32" fmla="*/ 2184400 w 2946400"/>
              <a:gd name="connsiteY32" fmla="*/ 2146300 h 2209800"/>
              <a:gd name="connsiteX33" fmla="*/ 1981200 w 2946400"/>
              <a:gd name="connsiteY33" fmla="*/ 2197100 h 2209800"/>
              <a:gd name="connsiteX34" fmla="*/ 1879600 w 2946400"/>
              <a:gd name="connsiteY34" fmla="*/ 2209800 h 2209800"/>
              <a:gd name="connsiteX35" fmla="*/ 1219200 w 2946400"/>
              <a:gd name="connsiteY35" fmla="*/ 2197100 h 2209800"/>
              <a:gd name="connsiteX36" fmla="*/ 1117600 w 2946400"/>
              <a:gd name="connsiteY36" fmla="*/ 2171700 h 2209800"/>
              <a:gd name="connsiteX37" fmla="*/ 939800 w 2946400"/>
              <a:gd name="connsiteY37" fmla="*/ 2133600 h 2209800"/>
              <a:gd name="connsiteX38" fmla="*/ 762000 w 2946400"/>
              <a:gd name="connsiteY38" fmla="*/ 2057400 h 2209800"/>
              <a:gd name="connsiteX39" fmla="*/ 533400 w 2946400"/>
              <a:gd name="connsiteY39" fmla="*/ 2019300 h 2209800"/>
              <a:gd name="connsiteX40" fmla="*/ 419100 w 2946400"/>
              <a:gd name="connsiteY40" fmla="*/ 1968500 h 2209800"/>
              <a:gd name="connsiteX41" fmla="*/ 342900 w 2946400"/>
              <a:gd name="connsiteY41" fmla="*/ 1917700 h 2209800"/>
              <a:gd name="connsiteX42" fmla="*/ 228600 w 2946400"/>
              <a:gd name="connsiteY42" fmla="*/ 1828800 h 2209800"/>
              <a:gd name="connsiteX43" fmla="*/ 177800 w 2946400"/>
              <a:gd name="connsiteY43" fmla="*/ 1739900 h 2209800"/>
              <a:gd name="connsiteX44" fmla="*/ 139700 w 2946400"/>
              <a:gd name="connsiteY44" fmla="*/ 1600200 h 2209800"/>
              <a:gd name="connsiteX45" fmla="*/ 101600 w 2946400"/>
              <a:gd name="connsiteY45" fmla="*/ 1473200 h 2209800"/>
              <a:gd name="connsiteX46" fmla="*/ 50800 w 2946400"/>
              <a:gd name="connsiteY46" fmla="*/ 1358900 h 2209800"/>
              <a:gd name="connsiteX47" fmla="*/ 12700 w 2946400"/>
              <a:gd name="connsiteY47" fmla="*/ 1168400 h 2209800"/>
              <a:gd name="connsiteX48" fmla="*/ 0 w 2946400"/>
              <a:gd name="connsiteY48" fmla="*/ 863600 h 2209800"/>
              <a:gd name="connsiteX49" fmla="*/ 12700 w 2946400"/>
              <a:gd name="connsiteY49" fmla="*/ 558800 h 2209800"/>
              <a:gd name="connsiteX50" fmla="*/ 50800 w 2946400"/>
              <a:gd name="connsiteY50" fmla="*/ 444500 h 2209800"/>
              <a:gd name="connsiteX51" fmla="*/ 203200 w 2946400"/>
              <a:gd name="connsiteY51" fmla="*/ 292100 h 2209800"/>
              <a:gd name="connsiteX52" fmla="*/ 304800 w 2946400"/>
              <a:gd name="connsiteY52"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93900 w 2946400"/>
              <a:gd name="connsiteY11" fmla="*/ 76200 h 2209800"/>
              <a:gd name="connsiteX12" fmla="*/ 2222500 w 2946400"/>
              <a:gd name="connsiteY12" fmla="*/ 101600 h 2209800"/>
              <a:gd name="connsiteX13" fmla="*/ 2374900 w 2946400"/>
              <a:gd name="connsiteY13" fmla="*/ 152400 h 2209800"/>
              <a:gd name="connsiteX14" fmla="*/ 2451100 w 2946400"/>
              <a:gd name="connsiteY14" fmla="*/ 165100 h 2209800"/>
              <a:gd name="connsiteX15" fmla="*/ 2540000 w 2946400"/>
              <a:gd name="connsiteY15" fmla="*/ 228600 h 2209800"/>
              <a:gd name="connsiteX16" fmla="*/ 2641600 w 2946400"/>
              <a:gd name="connsiteY16" fmla="*/ 241300 h 2209800"/>
              <a:gd name="connsiteX17" fmla="*/ 2717800 w 2946400"/>
              <a:gd name="connsiteY17" fmla="*/ 304800 h 2209800"/>
              <a:gd name="connsiteX18" fmla="*/ 2768600 w 2946400"/>
              <a:gd name="connsiteY18" fmla="*/ 381000 h 2209800"/>
              <a:gd name="connsiteX19" fmla="*/ 2857500 w 2946400"/>
              <a:gd name="connsiteY19" fmla="*/ 508000 h 2209800"/>
              <a:gd name="connsiteX20" fmla="*/ 2921000 w 2946400"/>
              <a:gd name="connsiteY20" fmla="*/ 596900 h 2209800"/>
              <a:gd name="connsiteX21" fmla="*/ 2946400 w 2946400"/>
              <a:gd name="connsiteY21" fmla="*/ 673100 h 2209800"/>
              <a:gd name="connsiteX22" fmla="*/ 2933700 w 2946400"/>
              <a:gd name="connsiteY22" fmla="*/ 1257300 h 2209800"/>
              <a:gd name="connsiteX23" fmla="*/ 2895600 w 2946400"/>
              <a:gd name="connsiteY23" fmla="*/ 1346200 h 2209800"/>
              <a:gd name="connsiteX24" fmla="*/ 2857500 w 2946400"/>
              <a:gd name="connsiteY24" fmla="*/ 1435100 h 2209800"/>
              <a:gd name="connsiteX25" fmla="*/ 2819400 w 2946400"/>
              <a:gd name="connsiteY25" fmla="*/ 1524000 h 2209800"/>
              <a:gd name="connsiteX26" fmla="*/ 2755900 w 2946400"/>
              <a:gd name="connsiteY26" fmla="*/ 1689100 h 2209800"/>
              <a:gd name="connsiteX27" fmla="*/ 2679700 w 2946400"/>
              <a:gd name="connsiteY27" fmla="*/ 1803400 h 2209800"/>
              <a:gd name="connsiteX28" fmla="*/ 2578100 w 2946400"/>
              <a:gd name="connsiteY28" fmla="*/ 1955800 h 2209800"/>
              <a:gd name="connsiteX29" fmla="*/ 2463800 w 2946400"/>
              <a:gd name="connsiteY29" fmla="*/ 2057400 h 2209800"/>
              <a:gd name="connsiteX30" fmla="*/ 2400300 w 2946400"/>
              <a:gd name="connsiteY30" fmla="*/ 2120900 h 2209800"/>
              <a:gd name="connsiteX31" fmla="*/ 2184400 w 2946400"/>
              <a:gd name="connsiteY31" fmla="*/ 2146300 h 2209800"/>
              <a:gd name="connsiteX32" fmla="*/ 1981200 w 2946400"/>
              <a:gd name="connsiteY32" fmla="*/ 2197100 h 2209800"/>
              <a:gd name="connsiteX33" fmla="*/ 1879600 w 2946400"/>
              <a:gd name="connsiteY33" fmla="*/ 2209800 h 2209800"/>
              <a:gd name="connsiteX34" fmla="*/ 1219200 w 2946400"/>
              <a:gd name="connsiteY34" fmla="*/ 2197100 h 2209800"/>
              <a:gd name="connsiteX35" fmla="*/ 1117600 w 2946400"/>
              <a:gd name="connsiteY35" fmla="*/ 2171700 h 2209800"/>
              <a:gd name="connsiteX36" fmla="*/ 939800 w 2946400"/>
              <a:gd name="connsiteY36" fmla="*/ 2133600 h 2209800"/>
              <a:gd name="connsiteX37" fmla="*/ 762000 w 2946400"/>
              <a:gd name="connsiteY37" fmla="*/ 2057400 h 2209800"/>
              <a:gd name="connsiteX38" fmla="*/ 533400 w 2946400"/>
              <a:gd name="connsiteY38" fmla="*/ 2019300 h 2209800"/>
              <a:gd name="connsiteX39" fmla="*/ 419100 w 2946400"/>
              <a:gd name="connsiteY39" fmla="*/ 1968500 h 2209800"/>
              <a:gd name="connsiteX40" fmla="*/ 342900 w 2946400"/>
              <a:gd name="connsiteY40" fmla="*/ 1917700 h 2209800"/>
              <a:gd name="connsiteX41" fmla="*/ 228600 w 2946400"/>
              <a:gd name="connsiteY41" fmla="*/ 1828800 h 2209800"/>
              <a:gd name="connsiteX42" fmla="*/ 177800 w 2946400"/>
              <a:gd name="connsiteY42" fmla="*/ 1739900 h 2209800"/>
              <a:gd name="connsiteX43" fmla="*/ 139700 w 2946400"/>
              <a:gd name="connsiteY43" fmla="*/ 1600200 h 2209800"/>
              <a:gd name="connsiteX44" fmla="*/ 101600 w 2946400"/>
              <a:gd name="connsiteY44" fmla="*/ 1473200 h 2209800"/>
              <a:gd name="connsiteX45" fmla="*/ 50800 w 2946400"/>
              <a:gd name="connsiteY45" fmla="*/ 1358900 h 2209800"/>
              <a:gd name="connsiteX46" fmla="*/ 12700 w 2946400"/>
              <a:gd name="connsiteY46" fmla="*/ 1168400 h 2209800"/>
              <a:gd name="connsiteX47" fmla="*/ 0 w 2946400"/>
              <a:gd name="connsiteY47" fmla="*/ 863600 h 2209800"/>
              <a:gd name="connsiteX48" fmla="*/ 12700 w 2946400"/>
              <a:gd name="connsiteY48" fmla="*/ 558800 h 2209800"/>
              <a:gd name="connsiteX49" fmla="*/ 50800 w 2946400"/>
              <a:gd name="connsiteY49" fmla="*/ 444500 h 2209800"/>
              <a:gd name="connsiteX50" fmla="*/ 203200 w 2946400"/>
              <a:gd name="connsiteY50" fmla="*/ 292100 h 2209800"/>
              <a:gd name="connsiteX51" fmla="*/ 304800 w 2946400"/>
              <a:gd name="connsiteY51"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90600 w 2946400"/>
              <a:gd name="connsiteY6" fmla="*/ 0 h 2209800"/>
              <a:gd name="connsiteX7" fmla="*/ 1625600 w 2946400"/>
              <a:gd name="connsiteY7" fmla="*/ 12700 h 2209800"/>
              <a:gd name="connsiteX8" fmla="*/ 1752600 w 2946400"/>
              <a:gd name="connsiteY8" fmla="*/ 38100 h 2209800"/>
              <a:gd name="connsiteX9" fmla="*/ 1866900 w 2946400"/>
              <a:gd name="connsiteY9" fmla="*/ 50800 h 2209800"/>
              <a:gd name="connsiteX10" fmla="*/ 1993900 w 2946400"/>
              <a:gd name="connsiteY10" fmla="*/ 76200 h 2209800"/>
              <a:gd name="connsiteX11" fmla="*/ 2222500 w 2946400"/>
              <a:gd name="connsiteY11" fmla="*/ 101600 h 2209800"/>
              <a:gd name="connsiteX12" fmla="*/ 2374900 w 2946400"/>
              <a:gd name="connsiteY12" fmla="*/ 152400 h 2209800"/>
              <a:gd name="connsiteX13" fmla="*/ 2451100 w 2946400"/>
              <a:gd name="connsiteY13" fmla="*/ 165100 h 2209800"/>
              <a:gd name="connsiteX14" fmla="*/ 2540000 w 2946400"/>
              <a:gd name="connsiteY14" fmla="*/ 228600 h 2209800"/>
              <a:gd name="connsiteX15" fmla="*/ 2641600 w 2946400"/>
              <a:gd name="connsiteY15" fmla="*/ 241300 h 2209800"/>
              <a:gd name="connsiteX16" fmla="*/ 2717800 w 2946400"/>
              <a:gd name="connsiteY16" fmla="*/ 304800 h 2209800"/>
              <a:gd name="connsiteX17" fmla="*/ 2768600 w 2946400"/>
              <a:gd name="connsiteY17" fmla="*/ 381000 h 2209800"/>
              <a:gd name="connsiteX18" fmla="*/ 2857500 w 2946400"/>
              <a:gd name="connsiteY18" fmla="*/ 508000 h 2209800"/>
              <a:gd name="connsiteX19" fmla="*/ 2921000 w 2946400"/>
              <a:gd name="connsiteY19" fmla="*/ 596900 h 2209800"/>
              <a:gd name="connsiteX20" fmla="*/ 2946400 w 2946400"/>
              <a:gd name="connsiteY20" fmla="*/ 673100 h 2209800"/>
              <a:gd name="connsiteX21" fmla="*/ 2933700 w 2946400"/>
              <a:gd name="connsiteY21" fmla="*/ 1257300 h 2209800"/>
              <a:gd name="connsiteX22" fmla="*/ 2895600 w 2946400"/>
              <a:gd name="connsiteY22" fmla="*/ 1346200 h 2209800"/>
              <a:gd name="connsiteX23" fmla="*/ 2857500 w 2946400"/>
              <a:gd name="connsiteY23" fmla="*/ 1435100 h 2209800"/>
              <a:gd name="connsiteX24" fmla="*/ 2819400 w 2946400"/>
              <a:gd name="connsiteY24" fmla="*/ 1524000 h 2209800"/>
              <a:gd name="connsiteX25" fmla="*/ 2755900 w 2946400"/>
              <a:gd name="connsiteY25" fmla="*/ 1689100 h 2209800"/>
              <a:gd name="connsiteX26" fmla="*/ 2679700 w 2946400"/>
              <a:gd name="connsiteY26" fmla="*/ 1803400 h 2209800"/>
              <a:gd name="connsiteX27" fmla="*/ 2578100 w 2946400"/>
              <a:gd name="connsiteY27" fmla="*/ 1955800 h 2209800"/>
              <a:gd name="connsiteX28" fmla="*/ 2463800 w 2946400"/>
              <a:gd name="connsiteY28" fmla="*/ 2057400 h 2209800"/>
              <a:gd name="connsiteX29" fmla="*/ 2400300 w 2946400"/>
              <a:gd name="connsiteY29" fmla="*/ 2120900 h 2209800"/>
              <a:gd name="connsiteX30" fmla="*/ 2184400 w 2946400"/>
              <a:gd name="connsiteY30" fmla="*/ 2146300 h 2209800"/>
              <a:gd name="connsiteX31" fmla="*/ 1981200 w 2946400"/>
              <a:gd name="connsiteY31" fmla="*/ 2197100 h 2209800"/>
              <a:gd name="connsiteX32" fmla="*/ 1879600 w 2946400"/>
              <a:gd name="connsiteY32" fmla="*/ 2209800 h 2209800"/>
              <a:gd name="connsiteX33" fmla="*/ 1219200 w 2946400"/>
              <a:gd name="connsiteY33" fmla="*/ 2197100 h 2209800"/>
              <a:gd name="connsiteX34" fmla="*/ 1117600 w 2946400"/>
              <a:gd name="connsiteY34" fmla="*/ 2171700 h 2209800"/>
              <a:gd name="connsiteX35" fmla="*/ 939800 w 2946400"/>
              <a:gd name="connsiteY35" fmla="*/ 2133600 h 2209800"/>
              <a:gd name="connsiteX36" fmla="*/ 762000 w 2946400"/>
              <a:gd name="connsiteY36" fmla="*/ 2057400 h 2209800"/>
              <a:gd name="connsiteX37" fmla="*/ 533400 w 2946400"/>
              <a:gd name="connsiteY37" fmla="*/ 2019300 h 2209800"/>
              <a:gd name="connsiteX38" fmla="*/ 419100 w 2946400"/>
              <a:gd name="connsiteY38" fmla="*/ 1968500 h 2209800"/>
              <a:gd name="connsiteX39" fmla="*/ 342900 w 2946400"/>
              <a:gd name="connsiteY39" fmla="*/ 1917700 h 2209800"/>
              <a:gd name="connsiteX40" fmla="*/ 228600 w 2946400"/>
              <a:gd name="connsiteY40" fmla="*/ 1828800 h 2209800"/>
              <a:gd name="connsiteX41" fmla="*/ 177800 w 2946400"/>
              <a:gd name="connsiteY41" fmla="*/ 1739900 h 2209800"/>
              <a:gd name="connsiteX42" fmla="*/ 139700 w 2946400"/>
              <a:gd name="connsiteY42" fmla="*/ 1600200 h 2209800"/>
              <a:gd name="connsiteX43" fmla="*/ 101600 w 2946400"/>
              <a:gd name="connsiteY43" fmla="*/ 1473200 h 2209800"/>
              <a:gd name="connsiteX44" fmla="*/ 50800 w 2946400"/>
              <a:gd name="connsiteY44" fmla="*/ 1358900 h 2209800"/>
              <a:gd name="connsiteX45" fmla="*/ 12700 w 2946400"/>
              <a:gd name="connsiteY45" fmla="*/ 1168400 h 2209800"/>
              <a:gd name="connsiteX46" fmla="*/ 0 w 2946400"/>
              <a:gd name="connsiteY46" fmla="*/ 863600 h 2209800"/>
              <a:gd name="connsiteX47" fmla="*/ 12700 w 2946400"/>
              <a:gd name="connsiteY47" fmla="*/ 558800 h 2209800"/>
              <a:gd name="connsiteX48" fmla="*/ 50800 w 2946400"/>
              <a:gd name="connsiteY48" fmla="*/ 444500 h 2209800"/>
              <a:gd name="connsiteX49" fmla="*/ 203200 w 2946400"/>
              <a:gd name="connsiteY49" fmla="*/ 292100 h 2209800"/>
              <a:gd name="connsiteX50" fmla="*/ 304800 w 2946400"/>
              <a:gd name="connsiteY50"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101600 h 2209800"/>
              <a:gd name="connsiteX11" fmla="*/ 2374900 w 2946400"/>
              <a:gd name="connsiteY11" fmla="*/ 152400 h 2209800"/>
              <a:gd name="connsiteX12" fmla="*/ 2451100 w 2946400"/>
              <a:gd name="connsiteY12" fmla="*/ 165100 h 2209800"/>
              <a:gd name="connsiteX13" fmla="*/ 2540000 w 2946400"/>
              <a:gd name="connsiteY13" fmla="*/ 228600 h 2209800"/>
              <a:gd name="connsiteX14" fmla="*/ 2641600 w 2946400"/>
              <a:gd name="connsiteY14" fmla="*/ 241300 h 2209800"/>
              <a:gd name="connsiteX15" fmla="*/ 2717800 w 2946400"/>
              <a:gd name="connsiteY15" fmla="*/ 304800 h 2209800"/>
              <a:gd name="connsiteX16" fmla="*/ 2768600 w 2946400"/>
              <a:gd name="connsiteY16" fmla="*/ 381000 h 2209800"/>
              <a:gd name="connsiteX17" fmla="*/ 2857500 w 2946400"/>
              <a:gd name="connsiteY17" fmla="*/ 508000 h 2209800"/>
              <a:gd name="connsiteX18" fmla="*/ 2921000 w 2946400"/>
              <a:gd name="connsiteY18" fmla="*/ 596900 h 2209800"/>
              <a:gd name="connsiteX19" fmla="*/ 2946400 w 2946400"/>
              <a:gd name="connsiteY19" fmla="*/ 673100 h 2209800"/>
              <a:gd name="connsiteX20" fmla="*/ 2933700 w 2946400"/>
              <a:gd name="connsiteY20" fmla="*/ 1257300 h 2209800"/>
              <a:gd name="connsiteX21" fmla="*/ 2895600 w 2946400"/>
              <a:gd name="connsiteY21" fmla="*/ 1346200 h 2209800"/>
              <a:gd name="connsiteX22" fmla="*/ 2857500 w 2946400"/>
              <a:gd name="connsiteY22" fmla="*/ 1435100 h 2209800"/>
              <a:gd name="connsiteX23" fmla="*/ 2819400 w 2946400"/>
              <a:gd name="connsiteY23" fmla="*/ 1524000 h 2209800"/>
              <a:gd name="connsiteX24" fmla="*/ 2755900 w 2946400"/>
              <a:gd name="connsiteY24" fmla="*/ 1689100 h 2209800"/>
              <a:gd name="connsiteX25" fmla="*/ 2679700 w 2946400"/>
              <a:gd name="connsiteY25" fmla="*/ 1803400 h 2209800"/>
              <a:gd name="connsiteX26" fmla="*/ 2578100 w 2946400"/>
              <a:gd name="connsiteY26" fmla="*/ 1955800 h 2209800"/>
              <a:gd name="connsiteX27" fmla="*/ 2463800 w 2946400"/>
              <a:gd name="connsiteY27" fmla="*/ 2057400 h 2209800"/>
              <a:gd name="connsiteX28" fmla="*/ 2400300 w 2946400"/>
              <a:gd name="connsiteY28" fmla="*/ 2120900 h 2209800"/>
              <a:gd name="connsiteX29" fmla="*/ 2184400 w 2946400"/>
              <a:gd name="connsiteY29" fmla="*/ 2146300 h 2209800"/>
              <a:gd name="connsiteX30" fmla="*/ 1981200 w 2946400"/>
              <a:gd name="connsiteY30" fmla="*/ 2197100 h 2209800"/>
              <a:gd name="connsiteX31" fmla="*/ 1879600 w 2946400"/>
              <a:gd name="connsiteY31" fmla="*/ 2209800 h 2209800"/>
              <a:gd name="connsiteX32" fmla="*/ 1219200 w 2946400"/>
              <a:gd name="connsiteY32" fmla="*/ 2197100 h 2209800"/>
              <a:gd name="connsiteX33" fmla="*/ 1117600 w 2946400"/>
              <a:gd name="connsiteY33" fmla="*/ 2171700 h 2209800"/>
              <a:gd name="connsiteX34" fmla="*/ 939800 w 2946400"/>
              <a:gd name="connsiteY34" fmla="*/ 2133600 h 2209800"/>
              <a:gd name="connsiteX35" fmla="*/ 762000 w 2946400"/>
              <a:gd name="connsiteY35" fmla="*/ 2057400 h 2209800"/>
              <a:gd name="connsiteX36" fmla="*/ 533400 w 2946400"/>
              <a:gd name="connsiteY36" fmla="*/ 2019300 h 2209800"/>
              <a:gd name="connsiteX37" fmla="*/ 419100 w 2946400"/>
              <a:gd name="connsiteY37" fmla="*/ 1968500 h 2209800"/>
              <a:gd name="connsiteX38" fmla="*/ 342900 w 2946400"/>
              <a:gd name="connsiteY38" fmla="*/ 1917700 h 2209800"/>
              <a:gd name="connsiteX39" fmla="*/ 228600 w 2946400"/>
              <a:gd name="connsiteY39" fmla="*/ 1828800 h 2209800"/>
              <a:gd name="connsiteX40" fmla="*/ 177800 w 2946400"/>
              <a:gd name="connsiteY40" fmla="*/ 1739900 h 2209800"/>
              <a:gd name="connsiteX41" fmla="*/ 139700 w 2946400"/>
              <a:gd name="connsiteY41" fmla="*/ 1600200 h 2209800"/>
              <a:gd name="connsiteX42" fmla="*/ 101600 w 2946400"/>
              <a:gd name="connsiteY42" fmla="*/ 1473200 h 2209800"/>
              <a:gd name="connsiteX43" fmla="*/ 50800 w 2946400"/>
              <a:gd name="connsiteY43" fmla="*/ 1358900 h 2209800"/>
              <a:gd name="connsiteX44" fmla="*/ 12700 w 2946400"/>
              <a:gd name="connsiteY44" fmla="*/ 1168400 h 2209800"/>
              <a:gd name="connsiteX45" fmla="*/ 0 w 2946400"/>
              <a:gd name="connsiteY45" fmla="*/ 863600 h 2209800"/>
              <a:gd name="connsiteX46" fmla="*/ 12700 w 2946400"/>
              <a:gd name="connsiteY46" fmla="*/ 558800 h 2209800"/>
              <a:gd name="connsiteX47" fmla="*/ 50800 w 2946400"/>
              <a:gd name="connsiteY47" fmla="*/ 444500 h 2209800"/>
              <a:gd name="connsiteX48" fmla="*/ 203200 w 2946400"/>
              <a:gd name="connsiteY48" fmla="*/ 292100 h 2209800"/>
              <a:gd name="connsiteX49" fmla="*/ 304800 w 2946400"/>
              <a:gd name="connsiteY49"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101600 h 2209800"/>
              <a:gd name="connsiteX11" fmla="*/ 2374900 w 2946400"/>
              <a:gd name="connsiteY11" fmla="*/ 152400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57500 w 2946400"/>
              <a:gd name="connsiteY21" fmla="*/ 1435100 h 2209800"/>
              <a:gd name="connsiteX22" fmla="*/ 2819400 w 2946400"/>
              <a:gd name="connsiteY22" fmla="*/ 1524000 h 2209800"/>
              <a:gd name="connsiteX23" fmla="*/ 2755900 w 2946400"/>
              <a:gd name="connsiteY23" fmla="*/ 1689100 h 2209800"/>
              <a:gd name="connsiteX24" fmla="*/ 2679700 w 2946400"/>
              <a:gd name="connsiteY24" fmla="*/ 1803400 h 2209800"/>
              <a:gd name="connsiteX25" fmla="*/ 2578100 w 2946400"/>
              <a:gd name="connsiteY25" fmla="*/ 1955800 h 2209800"/>
              <a:gd name="connsiteX26" fmla="*/ 2463800 w 2946400"/>
              <a:gd name="connsiteY26" fmla="*/ 2057400 h 2209800"/>
              <a:gd name="connsiteX27" fmla="*/ 2400300 w 2946400"/>
              <a:gd name="connsiteY27" fmla="*/ 2120900 h 2209800"/>
              <a:gd name="connsiteX28" fmla="*/ 2184400 w 2946400"/>
              <a:gd name="connsiteY28" fmla="*/ 2146300 h 2209800"/>
              <a:gd name="connsiteX29" fmla="*/ 1981200 w 2946400"/>
              <a:gd name="connsiteY29" fmla="*/ 2197100 h 2209800"/>
              <a:gd name="connsiteX30" fmla="*/ 1879600 w 2946400"/>
              <a:gd name="connsiteY30" fmla="*/ 2209800 h 2209800"/>
              <a:gd name="connsiteX31" fmla="*/ 1219200 w 2946400"/>
              <a:gd name="connsiteY31" fmla="*/ 2197100 h 2209800"/>
              <a:gd name="connsiteX32" fmla="*/ 1117600 w 2946400"/>
              <a:gd name="connsiteY32" fmla="*/ 2171700 h 2209800"/>
              <a:gd name="connsiteX33" fmla="*/ 939800 w 2946400"/>
              <a:gd name="connsiteY33" fmla="*/ 2133600 h 2209800"/>
              <a:gd name="connsiteX34" fmla="*/ 762000 w 2946400"/>
              <a:gd name="connsiteY34" fmla="*/ 2057400 h 2209800"/>
              <a:gd name="connsiteX35" fmla="*/ 533400 w 2946400"/>
              <a:gd name="connsiteY35" fmla="*/ 2019300 h 2209800"/>
              <a:gd name="connsiteX36" fmla="*/ 419100 w 2946400"/>
              <a:gd name="connsiteY36" fmla="*/ 1968500 h 2209800"/>
              <a:gd name="connsiteX37" fmla="*/ 342900 w 2946400"/>
              <a:gd name="connsiteY37" fmla="*/ 1917700 h 2209800"/>
              <a:gd name="connsiteX38" fmla="*/ 228600 w 2946400"/>
              <a:gd name="connsiteY38" fmla="*/ 1828800 h 2209800"/>
              <a:gd name="connsiteX39" fmla="*/ 177800 w 2946400"/>
              <a:gd name="connsiteY39" fmla="*/ 1739900 h 2209800"/>
              <a:gd name="connsiteX40" fmla="*/ 139700 w 2946400"/>
              <a:gd name="connsiteY40" fmla="*/ 1600200 h 2209800"/>
              <a:gd name="connsiteX41" fmla="*/ 101600 w 2946400"/>
              <a:gd name="connsiteY41" fmla="*/ 1473200 h 2209800"/>
              <a:gd name="connsiteX42" fmla="*/ 50800 w 2946400"/>
              <a:gd name="connsiteY42" fmla="*/ 1358900 h 2209800"/>
              <a:gd name="connsiteX43" fmla="*/ 12700 w 2946400"/>
              <a:gd name="connsiteY43" fmla="*/ 1168400 h 2209800"/>
              <a:gd name="connsiteX44" fmla="*/ 0 w 2946400"/>
              <a:gd name="connsiteY44" fmla="*/ 863600 h 2209800"/>
              <a:gd name="connsiteX45" fmla="*/ 12700 w 2946400"/>
              <a:gd name="connsiteY45" fmla="*/ 558800 h 2209800"/>
              <a:gd name="connsiteX46" fmla="*/ 50800 w 2946400"/>
              <a:gd name="connsiteY46" fmla="*/ 444500 h 2209800"/>
              <a:gd name="connsiteX47" fmla="*/ 203200 w 2946400"/>
              <a:gd name="connsiteY47" fmla="*/ 292100 h 2209800"/>
              <a:gd name="connsiteX48" fmla="*/ 304800 w 2946400"/>
              <a:gd name="connsiteY48"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101600 h 2209800"/>
              <a:gd name="connsiteX11" fmla="*/ 2374900 w 2946400"/>
              <a:gd name="connsiteY11" fmla="*/ 152400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374900 w 2946400"/>
              <a:gd name="connsiteY11" fmla="*/ 152400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540000 w 2946400"/>
              <a:gd name="connsiteY12" fmla="*/ 1905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17800 w 2946400"/>
              <a:gd name="connsiteY13" fmla="*/ 304800 h 2209800"/>
              <a:gd name="connsiteX14" fmla="*/ 2768600 w 2946400"/>
              <a:gd name="connsiteY14" fmla="*/ 381000 h 2209800"/>
              <a:gd name="connsiteX15" fmla="*/ 2857500 w 2946400"/>
              <a:gd name="connsiteY15" fmla="*/ 508000 h 2209800"/>
              <a:gd name="connsiteX16" fmla="*/ 2921000 w 2946400"/>
              <a:gd name="connsiteY16" fmla="*/ 596900 h 2209800"/>
              <a:gd name="connsiteX17" fmla="*/ 2946400 w 2946400"/>
              <a:gd name="connsiteY17" fmla="*/ 673100 h 2209800"/>
              <a:gd name="connsiteX18" fmla="*/ 2933700 w 2946400"/>
              <a:gd name="connsiteY18" fmla="*/ 1257300 h 2209800"/>
              <a:gd name="connsiteX19" fmla="*/ 2895600 w 2946400"/>
              <a:gd name="connsiteY19" fmla="*/ 1346200 h 2209800"/>
              <a:gd name="connsiteX20" fmla="*/ 2819400 w 2946400"/>
              <a:gd name="connsiteY20" fmla="*/ 1524000 h 2209800"/>
              <a:gd name="connsiteX21" fmla="*/ 2755900 w 2946400"/>
              <a:gd name="connsiteY21" fmla="*/ 1689100 h 2209800"/>
              <a:gd name="connsiteX22" fmla="*/ 2679700 w 2946400"/>
              <a:gd name="connsiteY22" fmla="*/ 1803400 h 2209800"/>
              <a:gd name="connsiteX23" fmla="*/ 2578100 w 2946400"/>
              <a:gd name="connsiteY23" fmla="*/ 1955800 h 2209800"/>
              <a:gd name="connsiteX24" fmla="*/ 2463800 w 2946400"/>
              <a:gd name="connsiteY24" fmla="*/ 2057400 h 2209800"/>
              <a:gd name="connsiteX25" fmla="*/ 2400300 w 2946400"/>
              <a:gd name="connsiteY25" fmla="*/ 2120900 h 2209800"/>
              <a:gd name="connsiteX26" fmla="*/ 2184400 w 2946400"/>
              <a:gd name="connsiteY26" fmla="*/ 2146300 h 2209800"/>
              <a:gd name="connsiteX27" fmla="*/ 1981200 w 2946400"/>
              <a:gd name="connsiteY27" fmla="*/ 2197100 h 2209800"/>
              <a:gd name="connsiteX28" fmla="*/ 1879600 w 2946400"/>
              <a:gd name="connsiteY28" fmla="*/ 2209800 h 2209800"/>
              <a:gd name="connsiteX29" fmla="*/ 1219200 w 2946400"/>
              <a:gd name="connsiteY29" fmla="*/ 2197100 h 2209800"/>
              <a:gd name="connsiteX30" fmla="*/ 1117600 w 2946400"/>
              <a:gd name="connsiteY30" fmla="*/ 2171700 h 2209800"/>
              <a:gd name="connsiteX31" fmla="*/ 939800 w 2946400"/>
              <a:gd name="connsiteY31" fmla="*/ 2133600 h 2209800"/>
              <a:gd name="connsiteX32" fmla="*/ 762000 w 2946400"/>
              <a:gd name="connsiteY32" fmla="*/ 2057400 h 2209800"/>
              <a:gd name="connsiteX33" fmla="*/ 533400 w 2946400"/>
              <a:gd name="connsiteY33" fmla="*/ 2019300 h 2209800"/>
              <a:gd name="connsiteX34" fmla="*/ 419100 w 2946400"/>
              <a:gd name="connsiteY34" fmla="*/ 1968500 h 2209800"/>
              <a:gd name="connsiteX35" fmla="*/ 342900 w 2946400"/>
              <a:gd name="connsiteY35" fmla="*/ 1917700 h 2209800"/>
              <a:gd name="connsiteX36" fmla="*/ 228600 w 2946400"/>
              <a:gd name="connsiteY36" fmla="*/ 1828800 h 2209800"/>
              <a:gd name="connsiteX37" fmla="*/ 177800 w 2946400"/>
              <a:gd name="connsiteY37" fmla="*/ 1739900 h 2209800"/>
              <a:gd name="connsiteX38" fmla="*/ 139700 w 2946400"/>
              <a:gd name="connsiteY38" fmla="*/ 1600200 h 2209800"/>
              <a:gd name="connsiteX39" fmla="*/ 101600 w 2946400"/>
              <a:gd name="connsiteY39" fmla="*/ 1473200 h 2209800"/>
              <a:gd name="connsiteX40" fmla="*/ 50800 w 2946400"/>
              <a:gd name="connsiteY40" fmla="*/ 1358900 h 2209800"/>
              <a:gd name="connsiteX41" fmla="*/ 12700 w 2946400"/>
              <a:gd name="connsiteY41" fmla="*/ 1168400 h 2209800"/>
              <a:gd name="connsiteX42" fmla="*/ 0 w 2946400"/>
              <a:gd name="connsiteY42" fmla="*/ 863600 h 2209800"/>
              <a:gd name="connsiteX43" fmla="*/ 12700 w 2946400"/>
              <a:gd name="connsiteY43" fmla="*/ 558800 h 2209800"/>
              <a:gd name="connsiteX44" fmla="*/ 50800 w 2946400"/>
              <a:gd name="connsiteY44" fmla="*/ 444500 h 2209800"/>
              <a:gd name="connsiteX45" fmla="*/ 203200 w 2946400"/>
              <a:gd name="connsiteY45" fmla="*/ 292100 h 2209800"/>
              <a:gd name="connsiteX46" fmla="*/ 304800 w 2946400"/>
              <a:gd name="connsiteY46"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68600 w 2946400"/>
              <a:gd name="connsiteY13" fmla="*/ 381000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43200 w 2946400"/>
              <a:gd name="connsiteY13" fmla="*/ 410634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60133 w 2946400"/>
              <a:gd name="connsiteY13" fmla="*/ 368300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03500 w 2946400"/>
              <a:gd name="connsiteY12" fmla="*/ 237067 h 2209800"/>
              <a:gd name="connsiteX13" fmla="*/ 2760133 w 2946400"/>
              <a:gd name="connsiteY13" fmla="*/ 368300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7011"/>
              <a:gd name="connsiteY0" fmla="*/ 228600 h 2209800"/>
              <a:gd name="connsiteX1" fmla="*/ 304800 w 2947011"/>
              <a:gd name="connsiteY1" fmla="*/ 228600 h 2209800"/>
              <a:gd name="connsiteX2" fmla="*/ 533400 w 2947011"/>
              <a:gd name="connsiteY2" fmla="*/ 76200 h 2209800"/>
              <a:gd name="connsiteX3" fmla="*/ 762000 w 2947011"/>
              <a:gd name="connsiteY3" fmla="*/ 63500 h 2209800"/>
              <a:gd name="connsiteX4" fmla="*/ 889000 w 2947011"/>
              <a:gd name="connsiteY4" fmla="*/ 25400 h 2209800"/>
              <a:gd name="connsiteX5" fmla="*/ 990600 w 2947011"/>
              <a:gd name="connsiteY5" fmla="*/ 0 h 2209800"/>
              <a:gd name="connsiteX6" fmla="*/ 1625600 w 2947011"/>
              <a:gd name="connsiteY6" fmla="*/ 12700 h 2209800"/>
              <a:gd name="connsiteX7" fmla="*/ 1752600 w 2947011"/>
              <a:gd name="connsiteY7" fmla="*/ 38100 h 2209800"/>
              <a:gd name="connsiteX8" fmla="*/ 1866900 w 2947011"/>
              <a:gd name="connsiteY8" fmla="*/ 50800 h 2209800"/>
              <a:gd name="connsiteX9" fmla="*/ 1993900 w 2947011"/>
              <a:gd name="connsiteY9" fmla="*/ 76200 h 2209800"/>
              <a:gd name="connsiteX10" fmla="*/ 2222500 w 2947011"/>
              <a:gd name="connsiteY10" fmla="*/ 76200 h 2209800"/>
              <a:gd name="connsiteX11" fmla="*/ 2417233 w 2947011"/>
              <a:gd name="connsiteY11" fmla="*/ 131234 h 2209800"/>
              <a:gd name="connsiteX12" fmla="*/ 2603500 w 2947011"/>
              <a:gd name="connsiteY12" fmla="*/ 237067 h 2209800"/>
              <a:gd name="connsiteX13" fmla="*/ 2760133 w 2947011"/>
              <a:gd name="connsiteY13" fmla="*/ 368300 h 2209800"/>
              <a:gd name="connsiteX14" fmla="*/ 2857500 w 2947011"/>
              <a:gd name="connsiteY14" fmla="*/ 508000 h 2209800"/>
              <a:gd name="connsiteX15" fmla="*/ 2921000 w 2947011"/>
              <a:gd name="connsiteY15" fmla="*/ 596900 h 2209800"/>
              <a:gd name="connsiteX16" fmla="*/ 2946400 w 2947011"/>
              <a:gd name="connsiteY16" fmla="*/ 673100 h 2209800"/>
              <a:gd name="connsiteX17" fmla="*/ 2933700 w 2947011"/>
              <a:gd name="connsiteY17" fmla="*/ 1257300 h 2209800"/>
              <a:gd name="connsiteX18" fmla="*/ 2895600 w 2947011"/>
              <a:gd name="connsiteY18" fmla="*/ 1346200 h 2209800"/>
              <a:gd name="connsiteX19" fmla="*/ 2819400 w 2947011"/>
              <a:gd name="connsiteY19" fmla="*/ 1524000 h 2209800"/>
              <a:gd name="connsiteX20" fmla="*/ 2755900 w 2947011"/>
              <a:gd name="connsiteY20" fmla="*/ 1689100 h 2209800"/>
              <a:gd name="connsiteX21" fmla="*/ 2679700 w 2947011"/>
              <a:gd name="connsiteY21" fmla="*/ 1803400 h 2209800"/>
              <a:gd name="connsiteX22" fmla="*/ 2578100 w 2947011"/>
              <a:gd name="connsiteY22" fmla="*/ 1955800 h 2209800"/>
              <a:gd name="connsiteX23" fmla="*/ 2463800 w 2947011"/>
              <a:gd name="connsiteY23" fmla="*/ 2057400 h 2209800"/>
              <a:gd name="connsiteX24" fmla="*/ 2400300 w 2947011"/>
              <a:gd name="connsiteY24" fmla="*/ 2120900 h 2209800"/>
              <a:gd name="connsiteX25" fmla="*/ 2184400 w 2947011"/>
              <a:gd name="connsiteY25" fmla="*/ 2146300 h 2209800"/>
              <a:gd name="connsiteX26" fmla="*/ 1981200 w 2947011"/>
              <a:gd name="connsiteY26" fmla="*/ 2197100 h 2209800"/>
              <a:gd name="connsiteX27" fmla="*/ 1879600 w 2947011"/>
              <a:gd name="connsiteY27" fmla="*/ 2209800 h 2209800"/>
              <a:gd name="connsiteX28" fmla="*/ 1219200 w 2947011"/>
              <a:gd name="connsiteY28" fmla="*/ 2197100 h 2209800"/>
              <a:gd name="connsiteX29" fmla="*/ 1117600 w 2947011"/>
              <a:gd name="connsiteY29" fmla="*/ 2171700 h 2209800"/>
              <a:gd name="connsiteX30" fmla="*/ 939800 w 2947011"/>
              <a:gd name="connsiteY30" fmla="*/ 2133600 h 2209800"/>
              <a:gd name="connsiteX31" fmla="*/ 762000 w 2947011"/>
              <a:gd name="connsiteY31" fmla="*/ 2057400 h 2209800"/>
              <a:gd name="connsiteX32" fmla="*/ 533400 w 2947011"/>
              <a:gd name="connsiteY32" fmla="*/ 2019300 h 2209800"/>
              <a:gd name="connsiteX33" fmla="*/ 419100 w 2947011"/>
              <a:gd name="connsiteY33" fmla="*/ 1968500 h 2209800"/>
              <a:gd name="connsiteX34" fmla="*/ 342900 w 2947011"/>
              <a:gd name="connsiteY34" fmla="*/ 1917700 h 2209800"/>
              <a:gd name="connsiteX35" fmla="*/ 228600 w 2947011"/>
              <a:gd name="connsiteY35" fmla="*/ 1828800 h 2209800"/>
              <a:gd name="connsiteX36" fmla="*/ 177800 w 2947011"/>
              <a:gd name="connsiteY36" fmla="*/ 1739900 h 2209800"/>
              <a:gd name="connsiteX37" fmla="*/ 139700 w 2947011"/>
              <a:gd name="connsiteY37" fmla="*/ 1600200 h 2209800"/>
              <a:gd name="connsiteX38" fmla="*/ 101600 w 2947011"/>
              <a:gd name="connsiteY38" fmla="*/ 1473200 h 2209800"/>
              <a:gd name="connsiteX39" fmla="*/ 50800 w 2947011"/>
              <a:gd name="connsiteY39" fmla="*/ 1358900 h 2209800"/>
              <a:gd name="connsiteX40" fmla="*/ 12700 w 2947011"/>
              <a:gd name="connsiteY40" fmla="*/ 1168400 h 2209800"/>
              <a:gd name="connsiteX41" fmla="*/ 0 w 2947011"/>
              <a:gd name="connsiteY41" fmla="*/ 863600 h 2209800"/>
              <a:gd name="connsiteX42" fmla="*/ 12700 w 2947011"/>
              <a:gd name="connsiteY42" fmla="*/ 558800 h 2209800"/>
              <a:gd name="connsiteX43" fmla="*/ 50800 w 2947011"/>
              <a:gd name="connsiteY43" fmla="*/ 444500 h 2209800"/>
              <a:gd name="connsiteX44" fmla="*/ 203200 w 2947011"/>
              <a:gd name="connsiteY44" fmla="*/ 292100 h 2209800"/>
              <a:gd name="connsiteX45" fmla="*/ 304800 w 2947011"/>
              <a:gd name="connsiteY45" fmla="*/ 228600 h 2209800"/>
              <a:gd name="connsiteX0" fmla="*/ 304800 w 2967943"/>
              <a:gd name="connsiteY0" fmla="*/ 228600 h 2209800"/>
              <a:gd name="connsiteX1" fmla="*/ 304800 w 2967943"/>
              <a:gd name="connsiteY1" fmla="*/ 228600 h 2209800"/>
              <a:gd name="connsiteX2" fmla="*/ 533400 w 2967943"/>
              <a:gd name="connsiteY2" fmla="*/ 76200 h 2209800"/>
              <a:gd name="connsiteX3" fmla="*/ 762000 w 2967943"/>
              <a:gd name="connsiteY3" fmla="*/ 63500 h 2209800"/>
              <a:gd name="connsiteX4" fmla="*/ 889000 w 2967943"/>
              <a:gd name="connsiteY4" fmla="*/ 25400 h 2209800"/>
              <a:gd name="connsiteX5" fmla="*/ 990600 w 2967943"/>
              <a:gd name="connsiteY5" fmla="*/ 0 h 2209800"/>
              <a:gd name="connsiteX6" fmla="*/ 1625600 w 2967943"/>
              <a:gd name="connsiteY6" fmla="*/ 12700 h 2209800"/>
              <a:gd name="connsiteX7" fmla="*/ 1752600 w 2967943"/>
              <a:gd name="connsiteY7" fmla="*/ 38100 h 2209800"/>
              <a:gd name="connsiteX8" fmla="*/ 1866900 w 2967943"/>
              <a:gd name="connsiteY8" fmla="*/ 50800 h 2209800"/>
              <a:gd name="connsiteX9" fmla="*/ 1993900 w 2967943"/>
              <a:gd name="connsiteY9" fmla="*/ 76200 h 2209800"/>
              <a:gd name="connsiteX10" fmla="*/ 2222500 w 2967943"/>
              <a:gd name="connsiteY10" fmla="*/ 76200 h 2209800"/>
              <a:gd name="connsiteX11" fmla="*/ 2417233 w 2967943"/>
              <a:gd name="connsiteY11" fmla="*/ 131234 h 2209800"/>
              <a:gd name="connsiteX12" fmla="*/ 2603500 w 2967943"/>
              <a:gd name="connsiteY12" fmla="*/ 237067 h 2209800"/>
              <a:gd name="connsiteX13" fmla="*/ 2760133 w 2967943"/>
              <a:gd name="connsiteY13" fmla="*/ 368300 h 2209800"/>
              <a:gd name="connsiteX14" fmla="*/ 2857500 w 2967943"/>
              <a:gd name="connsiteY14" fmla="*/ 508000 h 2209800"/>
              <a:gd name="connsiteX15" fmla="*/ 2921000 w 2967943"/>
              <a:gd name="connsiteY15" fmla="*/ 596900 h 2209800"/>
              <a:gd name="connsiteX16" fmla="*/ 2967567 w 2967943"/>
              <a:gd name="connsiteY16" fmla="*/ 965200 h 2209800"/>
              <a:gd name="connsiteX17" fmla="*/ 2933700 w 2967943"/>
              <a:gd name="connsiteY17" fmla="*/ 1257300 h 2209800"/>
              <a:gd name="connsiteX18" fmla="*/ 2895600 w 2967943"/>
              <a:gd name="connsiteY18" fmla="*/ 1346200 h 2209800"/>
              <a:gd name="connsiteX19" fmla="*/ 2819400 w 2967943"/>
              <a:gd name="connsiteY19" fmla="*/ 1524000 h 2209800"/>
              <a:gd name="connsiteX20" fmla="*/ 2755900 w 2967943"/>
              <a:gd name="connsiteY20" fmla="*/ 1689100 h 2209800"/>
              <a:gd name="connsiteX21" fmla="*/ 2679700 w 2967943"/>
              <a:gd name="connsiteY21" fmla="*/ 1803400 h 2209800"/>
              <a:gd name="connsiteX22" fmla="*/ 2578100 w 2967943"/>
              <a:gd name="connsiteY22" fmla="*/ 1955800 h 2209800"/>
              <a:gd name="connsiteX23" fmla="*/ 2463800 w 2967943"/>
              <a:gd name="connsiteY23" fmla="*/ 2057400 h 2209800"/>
              <a:gd name="connsiteX24" fmla="*/ 2400300 w 2967943"/>
              <a:gd name="connsiteY24" fmla="*/ 2120900 h 2209800"/>
              <a:gd name="connsiteX25" fmla="*/ 2184400 w 2967943"/>
              <a:gd name="connsiteY25" fmla="*/ 2146300 h 2209800"/>
              <a:gd name="connsiteX26" fmla="*/ 1981200 w 2967943"/>
              <a:gd name="connsiteY26" fmla="*/ 2197100 h 2209800"/>
              <a:gd name="connsiteX27" fmla="*/ 1879600 w 2967943"/>
              <a:gd name="connsiteY27" fmla="*/ 2209800 h 2209800"/>
              <a:gd name="connsiteX28" fmla="*/ 1219200 w 2967943"/>
              <a:gd name="connsiteY28" fmla="*/ 2197100 h 2209800"/>
              <a:gd name="connsiteX29" fmla="*/ 1117600 w 2967943"/>
              <a:gd name="connsiteY29" fmla="*/ 2171700 h 2209800"/>
              <a:gd name="connsiteX30" fmla="*/ 939800 w 2967943"/>
              <a:gd name="connsiteY30" fmla="*/ 2133600 h 2209800"/>
              <a:gd name="connsiteX31" fmla="*/ 762000 w 2967943"/>
              <a:gd name="connsiteY31" fmla="*/ 2057400 h 2209800"/>
              <a:gd name="connsiteX32" fmla="*/ 533400 w 2967943"/>
              <a:gd name="connsiteY32" fmla="*/ 2019300 h 2209800"/>
              <a:gd name="connsiteX33" fmla="*/ 419100 w 2967943"/>
              <a:gd name="connsiteY33" fmla="*/ 1968500 h 2209800"/>
              <a:gd name="connsiteX34" fmla="*/ 342900 w 2967943"/>
              <a:gd name="connsiteY34" fmla="*/ 1917700 h 2209800"/>
              <a:gd name="connsiteX35" fmla="*/ 228600 w 2967943"/>
              <a:gd name="connsiteY35" fmla="*/ 1828800 h 2209800"/>
              <a:gd name="connsiteX36" fmla="*/ 177800 w 2967943"/>
              <a:gd name="connsiteY36" fmla="*/ 1739900 h 2209800"/>
              <a:gd name="connsiteX37" fmla="*/ 139700 w 2967943"/>
              <a:gd name="connsiteY37" fmla="*/ 1600200 h 2209800"/>
              <a:gd name="connsiteX38" fmla="*/ 101600 w 2967943"/>
              <a:gd name="connsiteY38" fmla="*/ 1473200 h 2209800"/>
              <a:gd name="connsiteX39" fmla="*/ 50800 w 2967943"/>
              <a:gd name="connsiteY39" fmla="*/ 1358900 h 2209800"/>
              <a:gd name="connsiteX40" fmla="*/ 12700 w 2967943"/>
              <a:gd name="connsiteY40" fmla="*/ 1168400 h 2209800"/>
              <a:gd name="connsiteX41" fmla="*/ 0 w 2967943"/>
              <a:gd name="connsiteY41" fmla="*/ 863600 h 2209800"/>
              <a:gd name="connsiteX42" fmla="*/ 12700 w 2967943"/>
              <a:gd name="connsiteY42" fmla="*/ 558800 h 2209800"/>
              <a:gd name="connsiteX43" fmla="*/ 50800 w 2967943"/>
              <a:gd name="connsiteY43" fmla="*/ 444500 h 2209800"/>
              <a:gd name="connsiteX44" fmla="*/ 203200 w 2967943"/>
              <a:gd name="connsiteY44" fmla="*/ 292100 h 2209800"/>
              <a:gd name="connsiteX45" fmla="*/ 304800 w 2967943"/>
              <a:gd name="connsiteY45" fmla="*/ 228600 h 2209800"/>
              <a:gd name="connsiteX0" fmla="*/ 304800 w 2970327"/>
              <a:gd name="connsiteY0" fmla="*/ 228600 h 2209800"/>
              <a:gd name="connsiteX1" fmla="*/ 304800 w 2970327"/>
              <a:gd name="connsiteY1" fmla="*/ 228600 h 2209800"/>
              <a:gd name="connsiteX2" fmla="*/ 533400 w 2970327"/>
              <a:gd name="connsiteY2" fmla="*/ 76200 h 2209800"/>
              <a:gd name="connsiteX3" fmla="*/ 762000 w 2970327"/>
              <a:gd name="connsiteY3" fmla="*/ 63500 h 2209800"/>
              <a:gd name="connsiteX4" fmla="*/ 889000 w 2970327"/>
              <a:gd name="connsiteY4" fmla="*/ 25400 h 2209800"/>
              <a:gd name="connsiteX5" fmla="*/ 990600 w 2970327"/>
              <a:gd name="connsiteY5" fmla="*/ 0 h 2209800"/>
              <a:gd name="connsiteX6" fmla="*/ 1625600 w 2970327"/>
              <a:gd name="connsiteY6" fmla="*/ 12700 h 2209800"/>
              <a:gd name="connsiteX7" fmla="*/ 1752600 w 2970327"/>
              <a:gd name="connsiteY7" fmla="*/ 38100 h 2209800"/>
              <a:gd name="connsiteX8" fmla="*/ 1866900 w 2970327"/>
              <a:gd name="connsiteY8" fmla="*/ 50800 h 2209800"/>
              <a:gd name="connsiteX9" fmla="*/ 1993900 w 2970327"/>
              <a:gd name="connsiteY9" fmla="*/ 76200 h 2209800"/>
              <a:gd name="connsiteX10" fmla="*/ 2222500 w 2970327"/>
              <a:gd name="connsiteY10" fmla="*/ 76200 h 2209800"/>
              <a:gd name="connsiteX11" fmla="*/ 2417233 w 2970327"/>
              <a:gd name="connsiteY11" fmla="*/ 131234 h 2209800"/>
              <a:gd name="connsiteX12" fmla="*/ 2603500 w 2970327"/>
              <a:gd name="connsiteY12" fmla="*/ 237067 h 2209800"/>
              <a:gd name="connsiteX13" fmla="*/ 2760133 w 2970327"/>
              <a:gd name="connsiteY13" fmla="*/ 368300 h 2209800"/>
              <a:gd name="connsiteX14" fmla="*/ 2857500 w 2970327"/>
              <a:gd name="connsiteY14" fmla="*/ 508000 h 2209800"/>
              <a:gd name="connsiteX15" fmla="*/ 2967567 w 2970327"/>
              <a:gd name="connsiteY15" fmla="*/ 965200 h 2209800"/>
              <a:gd name="connsiteX16" fmla="*/ 2933700 w 2970327"/>
              <a:gd name="connsiteY16" fmla="*/ 1257300 h 2209800"/>
              <a:gd name="connsiteX17" fmla="*/ 2895600 w 2970327"/>
              <a:gd name="connsiteY17" fmla="*/ 1346200 h 2209800"/>
              <a:gd name="connsiteX18" fmla="*/ 2819400 w 2970327"/>
              <a:gd name="connsiteY18" fmla="*/ 1524000 h 2209800"/>
              <a:gd name="connsiteX19" fmla="*/ 2755900 w 2970327"/>
              <a:gd name="connsiteY19" fmla="*/ 1689100 h 2209800"/>
              <a:gd name="connsiteX20" fmla="*/ 2679700 w 2970327"/>
              <a:gd name="connsiteY20" fmla="*/ 1803400 h 2209800"/>
              <a:gd name="connsiteX21" fmla="*/ 2578100 w 2970327"/>
              <a:gd name="connsiteY21" fmla="*/ 1955800 h 2209800"/>
              <a:gd name="connsiteX22" fmla="*/ 2463800 w 2970327"/>
              <a:gd name="connsiteY22" fmla="*/ 2057400 h 2209800"/>
              <a:gd name="connsiteX23" fmla="*/ 2400300 w 2970327"/>
              <a:gd name="connsiteY23" fmla="*/ 2120900 h 2209800"/>
              <a:gd name="connsiteX24" fmla="*/ 2184400 w 2970327"/>
              <a:gd name="connsiteY24" fmla="*/ 2146300 h 2209800"/>
              <a:gd name="connsiteX25" fmla="*/ 1981200 w 2970327"/>
              <a:gd name="connsiteY25" fmla="*/ 2197100 h 2209800"/>
              <a:gd name="connsiteX26" fmla="*/ 1879600 w 2970327"/>
              <a:gd name="connsiteY26" fmla="*/ 2209800 h 2209800"/>
              <a:gd name="connsiteX27" fmla="*/ 1219200 w 2970327"/>
              <a:gd name="connsiteY27" fmla="*/ 2197100 h 2209800"/>
              <a:gd name="connsiteX28" fmla="*/ 1117600 w 2970327"/>
              <a:gd name="connsiteY28" fmla="*/ 2171700 h 2209800"/>
              <a:gd name="connsiteX29" fmla="*/ 939800 w 2970327"/>
              <a:gd name="connsiteY29" fmla="*/ 2133600 h 2209800"/>
              <a:gd name="connsiteX30" fmla="*/ 762000 w 2970327"/>
              <a:gd name="connsiteY30" fmla="*/ 2057400 h 2209800"/>
              <a:gd name="connsiteX31" fmla="*/ 533400 w 2970327"/>
              <a:gd name="connsiteY31" fmla="*/ 2019300 h 2209800"/>
              <a:gd name="connsiteX32" fmla="*/ 419100 w 2970327"/>
              <a:gd name="connsiteY32" fmla="*/ 1968500 h 2209800"/>
              <a:gd name="connsiteX33" fmla="*/ 342900 w 2970327"/>
              <a:gd name="connsiteY33" fmla="*/ 1917700 h 2209800"/>
              <a:gd name="connsiteX34" fmla="*/ 228600 w 2970327"/>
              <a:gd name="connsiteY34" fmla="*/ 1828800 h 2209800"/>
              <a:gd name="connsiteX35" fmla="*/ 177800 w 2970327"/>
              <a:gd name="connsiteY35" fmla="*/ 1739900 h 2209800"/>
              <a:gd name="connsiteX36" fmla="*/ 139700 w 2970327"/>
              <a:gd name="connsiteY36" fmla="*/ 1600200 h 2209800"/>
              <a:gd name="connsiteX37" fmla="*/ 101600 w 2970327"/>
              <a:gd name="connsiteY37" fmla="*/ 1473200 h 2209800"/>
              <a:gd name="connsiteX38" fmla="*/ 50800 w 2970327"/>
              <a:gd name="connsiteY38" fmla="*/ 1358900 h 2209800"/>
              <a:gd name="connsiteX39" fmla="*/ 12700 w 2970327"/>
              <a:gd name="connsiteY39" fmla="*/ 1168400 h 2209800"/>
              <a:gd name="connsiteX40" fmla="*/ 0 w 2970327"/>
              <a:gd name="connsiteY40" fmla="*/ 863600 h 2209800"/>
              <a:gd name="connsiteX41" fmla="*/ 12700 w 2970327"/>
              <a:gd name="connsiteY41" fmla="*/ 558800 h 2209800"/>
              <a:gd name="connsiteX42" fmla="*/ 50800 w 2970327"/>
              <a:gd name="connsiteY42" fmla="*/ 444500 h 2209800"/>
              <a:gd name="connsiteX43" fmla="*/ 203200 w 2970327"/>
              <a:gd name="connsiteY43" fmla="*/ 292100 h 2209800"/>
              <a:gd name="connsiteX44" fmla="*/ 304800 w 2970327"/>
              <a:gd name="connsiteY44" fmla="*/ 228600 h 2209800"/>
              <a:gd name="connsiteX0" fmla="*/ 304800 w 2970327"/>
              <a:gd name="connsiteY0" fmla="*/ 228600 h 2209800"/>
              <a:gd name="connsiteX1" fmla="*/ 304800 w 2970327"/>
              <a:gd name="connsiteY1" fmla="*/ 228600 h 2209800"/>
              <a:gd name="connsiteX2" fmla="*/ 533400 w 2970327"/>
              <a:gd name="connsiteY2" fmla="*/ 76200 h 2209800"/>
              <a:gd name="connsiteX3" fmla="*/ 762000 w 2970327"/>
              <a:gd name="connsiteY3" fmla="*/ 63500 h 2209800"/>
              <a:gd name="connsiteX4" fmla="*/ 889000 w 2970327"/>
              <a:gd name="connsiteY4" fmla="*/ 25400 h 2209800"/>
              <a:gd name="connsiteX5" fmla="*/ 990600 w 2970327"/>
              <a:gd name="connsiteY5" fmla="*/ 0 h 2209800"/>
              <a:gd name="connsiteX6" fmla="*/ 1625600 w 2970327"/>
              <a:gd name="connsiteY6" fmla="*/ 12700 h 2209800"/>
              <a:gd name="connsiteX7" fmla="*/ 1752600 w 2970327"/>
              <a:gd name="connsiteY7" fmla="*/ 38100 h 2209800"/>
              <a:gd name="connsiteX8" fmla="*/ 1866900 w 2970327"/>
              <a:gd name="connsiteY8" fmla="*/ 50800 h 2209800"/>
              <a:gd name="connsiteX9" fmla="*/ 1993900 w 2970327"/>
              <a:gd name="connsiteY9" fmla="*/ 76200 h 2209800"/>
              <a:gd name="connsiteX10" fmla="*/ 2222500 w 2970327"/>
              <a:gd name="connsiteY10" fmla="*/ 76200 h 2209800"/>
              <a:gd name="connsiteX11" fmla="*/ 2417233 w 2970327"/>
              <a:gd name="connsiteY11" fmla="*/ 131234 h 2209800"/>
              <a:gd name="connsiteX12" fmla="*/ 2603500 w 2970327"/>
              <a:gd name="connsiteY12" fmla="*/ 237067 h 2209800"/>
              <a:gd name="connsiteX13" fmla="*/ 2760133 w 2970327"/>
              <a:gd name="connsiteY13" fmla="*/ 368300 h 2209800"/>
              <a:gd name="connsiteX14" fmla="*/ 2857500 w 2970327"/>
              <a:gd name="connsiteY14" fmla="*/ 508000 h 2209800"/>
              <a:gd name="connsiteX15" fmla="*/ 2967567 w 2970327"/>
              <a:gd name="connsiteY15" fmla="*/ 965200 h 2209800"/>
              <a:gd name="connsiteX16" fmla="*/ 2933700 w 2970327"/>
              <a:gd name="connsiteY16" fmla="*/ 1257300 h 2209800"/>
              <a:gd name="connsiteX17" fmla="*/ 2895600 w 2970327"/>
              <a:gd name="connsiteY17" fmla="*/ 1346200 h 2209800"/>
              <a:gd name="connsiteX18" fmla="*/ 2819400 w 2970327"/>
              <a:gd name="connsiteY18" fmla="*/ 1524000 h 2209800"/>
              <a:gd name="connsiteX19" fmla="*/ 2755900 w 2970327"/>
              <a:gd name="connsiteY19" fmla="*/ 1689100 h 2209800"/>
              <a:gd name="connsiteX20" fmla="*/ 2679700 w 2970327"/>
              <a:gd name="connsiteY20" fmla="*/ 1803400 h 2209800"/>
              <a:gd name="connsiteX21" fmla="*/ 2578100 w 2970327"/>
              <a:gd name="connsiteY21" fmla="*/ 1955800 h 2209800"/>
              <a:gd name="connsiteX22" fmla="*/ 2463800 w 2970327"/>
              <a:gd name="connsiteY22" fmla="*/ 2057400 h 2209800"/>
              <a:gd name="connsiteX23" fmla="*/ 2400300 w 2970327"/>
              <a:gd name="connsiteY23" fmla="*/ 2120900 h 2209800"/>
              <a:gd name="connsiteX24" fmla="*/ 2184400 w 2970327"/>
              <a:gd name="connsiteY24" fmla="*/ 2146300 h 2209800"/>
              <a:gd name="connsiteX25" fmla="*/ 1981200 w 2970327"/>
              <a:gd name="connsiteY25" fmla="*/ 2197100 h 2209800"/>
              <a:gd name="connsiteX26" fmla="*/ 1879600 w 2970327"/>
              <a:gd name="connsiteY26" fmla="*/ 2209800 h 2209800"/>
              <a:gd name="connsiteX27" fmla="*/ 1219200 w 2970327"/>
              <a:gd name="connsiteY27" fmla="*/ 2197100 h 2209800"/>
              <a:gd name="connsiteX28" fmla="*/ 1117600 w 2970327"/>
              <a:gd name="connsiteY28" fmla="*/ 2171700 h 2209800"/>
              <a:gd name="connsiteX29" fmla="*/ 939800 w 2970327"/>
              <a:gd name="connsiteY29" fmla="*/ 2133600 h 2209800"/>
              <a:gd name="connsiteX30" fmla="*/ 762000 w 2970327"/>
              <a:gd name="connsiteY30" fmla="*/ 2057400 h 2209800"/>
              <a:gd name="connsiteX31" fmla="*/ 533400 w 2970327"/>
              <a:gd name="connsiteY31" fmla="*/ 2019300 h 2209800"/>
              <a:gd name="connsiteX32" fmla="*/ 419100 w 2970327"/>
              <a:gd name="connsiteY32" fmla="*/ 1968500 h 2209800"/>
              <a:gd name="connsiteX33" fmla="*/ 342900 w 2970327"/>
              <a:gd name="connsiteY33" fmla="*/ 1917700 h 2209800"/>
              <a:gd name="connsiteX34" fmla="*/ 228600 w 2970327"/>
              <a:gd name="connsiteY34" fmla="*/ 1828800 h 2209800"/>
              <a:gd name="connsiteX35" fmla="*/ 177800 w 2970327"/>
              <a:gd name="connsiteY35" fmla="*/ 1739900 h 2209800"/>
              <a:gd name="connsiteX36" fmla="*/ 139700 w 2970327"/>
              <a:gd name="connsiteY36" fmla="*/ 1600200 h 2209800"/>
              <a:gd name="connsiteX37" fmla="*/ 101600 w 2970327"/>
              <a:gd name="connsiteY37" fmla="*/ 1473200 h 2209800"/>
              <a:gd name="connsiteX38" fmla="*/ 50800 w 2970327"/>
              <a:gd name="connsiteY38" fmla="*/ 1358900 h 2209800"/>
              <a:gd name="connsiteX39" fmla="*/ 12700 w 2970327"/>
              <a:gd name="connsiteY39" fmla="*/ 1168400 h 2209800"/>
              <a:gd name="connsiteX40" fmla="*/ 0 w 2970327"/>
              <a:gd name="connsiteY40" fmla="*/ 863600 h 2209800"/>
              <a:gd name="connsiteX41" fmla="*/ 12700 w 2970327"/>
              <a:gd name="connsiteY41" fmla="*/ 558800 h 2209800"/>
              <a:gd name="connsiteX42" fmla="*/ 50800 w 2970327"/>
              <a:gd name="connsiteY42" fmla="*/ 444500 h 2209800"/>
              <a:gd name="connsiteX43" fmla="*/ 203200 w 2970327"/>
              <a:gd name="connsiteY43" fmla="*/ 292100 h 2209800"/>
              <a:gd name="connsiteX44" fmla="*/ 304800 w 2970327"/>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1993900 w 2967900"/>
              <a:gd name="connsiteY9" fmla="*/ 762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0133 w 2967900"/>
              <a:gd name="connsiteY13" fmla="*/ 368300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1993900 w 2967900"/>
              <a:gd name="connsiteY9" fmla="*/ 762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72833 w 2967900"/>
              <a:gd name="connsiteY13" fmla="*/ 406400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1993900 w 2967900"/>
              <a:gd name="connsiteY9" fmla="*/ 762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4366 w 2967900"/>
              <a:gd name="connsiteY13" fmla="*/ 389467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2015067 w 2967900"/>
              <a:gd name="connsiteY9" fmla="*/ 508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4366 w 2967900"/>
              <a:gd name="connsiteY13" fmla="*/ 389467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2015067 w 2967900"/>
              <a:gd name="connsiteY9" fmla="*/ 508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4366 w 2967900"/>
              <a:gd name="connsiteY13" fmla="*/ 389467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2015067 w 2967900"/>
              <a:gd name="connsiteY8" fmla="*/ 50800 h 2209800"/>
              <a:gd name="connsiteX9" fmla="*/ 2222500 w 2967900"/>
              <a:gd name="connsiteY9" fmla="*/ 76200 h 2209800"/>
              <a:gd name="connsiteX10" fmla="*/ 2417233 w 2967900"/>
              <a:gd name="connsiteY10" fmla="*/ 131234 h 2209800"/>
              <a:gd name="connsiteX11" fmla="*/ 2603500 w 2967900"/>
              <a:gd name="connsiteY11" fmla="*/ 237067 h 2209800"/>
              <a:gd name="connsiteX12" fmla="*/ 2764366 w 2967900"/>
              <a:gd name="connsiteY12" fmla="*/ 389467 h 2209800"/>
              <a:gd name="connsiteX13" fmla="*/ 2912534 w 2967900"/>
              <a:gd name="connsiteY13" fmla="*/ 664634 h 2209800"/>
              <a:gd name="connsiteX14" fmla="*/ 2967567 w 2967900"/>
              <a:gd name="connsiteY14" fmla="*/ 965200 h 2209800"/>
              <a:gd name="connsiteX15" fmla="*/ 2933700 w 2967900"/>
              <a:gd name="connsiteY15" fmla="*/ 1257300 h 2209800"/>
              <a:gd name="connsiteX16" fmla="*/ 2895600 w 2967900"/>
              <a:gd name="connsiteY16" fmla="*/ 1346200 h 2209800"/>
              <a:gd name="connsiteX17" fmla="*/ 2819400 w 2967900"/>
              <a:gd name="connsiteY17" fmla="*/ 1524000 h 2209800"/>
              <a:gd name="connsiteX18" fmla="*/ 2755900 w 2967900"/>
              <a:gd name="connsiteY18" fmla="*/ 1689100 h 2209800"/>
              <a:gd name="connsiteX19" fmla="*/ 2679700 w 2967900"/>
              <a:gd name="connsiteY19" fmla="*/ 1803400 h 2209800"/>
              <a:gd name="connsiteX20" fmla="*/ 2578100 w 2967900"/>
              <a:gd name="connsiteY20" fmla="*/ 1955800 h 2209800"/>
              <a:gd name="connsiteX21" fmla="*/ 2463800 w 2967900"/>
              <a:gd name="connsiteY21" fmla="*/ 2057400 h 2209800"/>
              <a:gd name="connsiteX22" fmla="*/ 2400300 w 2967900"/>
              <a:gd name="connsiteY22" fmla="*/ 2120900 h 2209800"/>
              <a:gd name="connsiteX23" fmla="*/ 2184400 w 2967900"/>
              <a:gd name="connsiteY23" fmla="*/ 2146300 h 2209800"/>
              <a:gd name="connsiteX24" fmla="*/ 1981200 w 2967900"/>
              <a:gd name="connsiteY24" fmla="*/ 2197100 h 2209800"/>
              <a:gd name="connsiteX25" fmla="*/ 1879600 w 2967900"/>
              <a:gd name="connsiteY25" fmla="*/ 2209800 h 2209800"/>
              <a:gd name="connsiteX26" fmla="*/ 1219200 w 2967900"/>
              <a:gd name="connsiteY26" fmla="*/ 2197100 h 2209800"/>
              <a:gd name="connsiteX27" fmla="*/ 1117600 w 2967900"/>
              <a:gd name="connsiteY27" fmla="*/ 2171700 h 2209800"/>
              <a:gd name="connsiteX28" fmla="*/ 939800 w 2967900"/>
              <a:gd name="connsiteY28" fmla="*/ 2133600 h 2209800"/>
              <a:gd name="connsiteX29" fmla="*/ 762000 w 2967900"/>
              <a:gd name="connsiteY29" fmla="*/ 2057400 h 2209800"/>
              <a:gd name="connsiteX30" fmla="*/ 533400 w 2967900"/>
              <a:gd name="connsiteY30" fmla="*/ 2019300 h 2209800"/>
              <a:gd name="connsiteX31" fmla="*/ 419100 w 2967900"/>
              <a:gd name="connsiteY31" fmla="*/ 1968500 h 2209800"/>
              <a:gd name="connsiteX32" fmla="*/ 342900 w 2967900"/>
              <a:gd name="connsiteY32" fmla="*/ 1917700 h 2209800"/>
              <a:gd name="connsiteX33" fmla="*/ 228600 w 2967900"/>
              <a:gd name="connsiteY33" fmla="*/ 1828800 h 2209800"/>
              <a:gd name="connsiteX34" fmla="*/ 177800 w 2967900"/>
              <a:gd name="connsiteY34" fmla="*/ 1739900 h 2209800"/>
              <a:gd name="connsiteX35" fmla="*/ 139700 w 2967900"/>
              <a:gd name="connsiteY35" fmla="*/ 1600200 h 2209800"/>
              <a:gd name="connsiteX36" fmla="*/ 101600 w 2967900"/>
              <a:gd name="connsiteY36" fmla="*/ 1473200 h 2209800"/>
              <a:gd name="connsiteX37" fmla="*/ 50800 w 2967900"/>
              <a:gd name="connsiteY37" fmla="*/ 1358900 h 2209800"/>
              <a:gd name="connsiteX38" fmla="*/ 12700 w 2967900"/>
              <a:gd name="connsiteY38" fmla="*/ 1168400 h 2209800"/>
              <a:gd name="connsiteX39" fmla="*/ 0 w 2967900"/>
              <a:gd name="connsiteY39" fmla="*/ 863600 h 2209800"/>
              <a:gd name="connsiteX40" fmla="*/ 12700 w 2967900"/>
              <a:gd name="connsiteY40" fmla="*/ 558800 h 2209800"/>
              <a:gd name="connsiteX41" fmla="*/ 50800 w 2967900"/>
              <a:gd name="connsiteY41" fmla="*/ 444500 h 2209800"/>
              <a:gd name="connsiteX42" fmla="*/ 203200 w 2967900"/>
              <a:gd name="connsiteY42" fmla="*/ 292100 h 2209800"/>
              <a:gd name="connsiteX43" fmla="*/ 304800 w 2967900"/>
              <a:gd name="connsiteY43"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341966 w 2967900"/>
              <a:gd name="connsiteY6" fmla="*/ 0 h 2209800"/>
              <a:gd name="connsiteX7" fmla="*/ 1752600 w 2967900"/>
              <a:gd name="connsiteY7" fmla="*/ 38100 h 2209800"/>
              <a:gd name="connsiteX8" fmla="*/ 2015067 w 2967900"/>
              <a:gd name="connsiteY8" fmla="*/ 50800 h 2209800"/>
              <a:gd name="connsiteX9" fmla="*/ 2222500 w 2967900"/>
              <a:gd name="connsiteY9" fmla="*/ 76200 h 2209800"/>
              <a:gd name="connsiteX10" fmla="*/ 2417233 w 2967900"/>
              <a:gd name="connsiteY10" fmla="*/ 131234 h 2209800"/>
              <a:gd name="connsiteX11" fmla="*/ 2603500 w 2967900"/>
              <a:gd name="connsiteY11" fmla="*/ 237067 h 2209800"/>
              <a:gd name="connsiteX12" fmla="*/ 2764366 w 2967900"/>
              <a:gd name="connsiteY12" fmla="*/ 389467 h 2209800"/>
              <a:gd name="connsiteX13" fmla="*/ 2912534 w 2967900"/>
              <a:gd name="connsiteY13" fmla="*/ 664634 h 2209800"/>
              <a:gd name="connsiteX14" fmla="*/ 2967567 w 2967900"/>
              <a:gd name="connsiteY14" fmla="*/ 965200 h 2209800"/>
              <a:gd name="connsiteX15" fmla="*/ 2933700 w 2967900"/>
              <a:gd name="connsiteY15" fmla="*/ 1257300 h 2209800"/>
              <a:gd name="connsiteX16" fmla="*/ 2895600 w 2967900"/>
              <a:gd name="connsiteY16" fmla="*/ 1346200 h 2209800"/>
              <a:gd name="connsiteX17" fmla="*/ 2819400 w 2967900"/>
              <a:gd name="connsiteY17" fmla="*/ 1524000 h 2209800"/>
              <a:gd name="connsiteX18" fmla="*/ 2755900 w 2967900"/>
              <a:gd name="connsiteY18" fmla="*/ 1689100 h 2209800"/>
              <a:gd name="connsiteX19" fmla="*/ 2679700 w 2967900"/>
              <a:gd name="connsiteY19" fmla="*/ 1803400 h 2209800"/>
              <a:gd name="connsiteX20" fmla="*/ 2578100 w 2967900"/>
              <a:gd name="connsiteY20" fmla="*/ 1955800 h 2209800"/>
              <a:gd name="connsiteX21" fmla="*/ 2463800 w 2967900"/>
              <a:gd name="connsiteY21" fmla="*/ 2057400 h 2209800"/>
              <a:gd name="connsiteX22" fmla="*/ 2400300 w 2967900"/>
              <a:gd name="connsiteY22" fmla="*/ 2120900 h 2209800"/>
              <a:gd name="connsiteX23" fmla="*/ 2184400 w 2967900"/>
              <a:gd name="connsiteY23" fmla="*/ 2146300 h 2209800"/>
              <a:gd name="connsiteX24" fmla="*/ 1981200 w 2967900"/>
              <a:gd name="connsiteY24" fmla="*/ 2197100 h 2209800"/>
              <a:gd name="connsiteX25" fmla="*/ 1879600 w 2967900"/>
              <a:gd name="connsiteY25" fmla="*/ 2209800 h 2209800"/>
              <a:gd name="connsiteX26" fmla="*/ 1219200 w 2967900"/>
              <a:gd name="connsiteY26" fmla="*/ 2197100 h 2209800"/>
              <a:gd name="connsiteX27" fmla="*/ 1117600 w 2967900"/>
              <a:gd name="connsiteY27" fmla="*/ 2171700 h 2209800"/>
              <a:gd name="connsiteX28" fmla="*/ 939800 w 2967900"/>
              <a:gd name="connsiteY28" fmla="*/ 2133600 h 2209800"/>
              <a:gd name="connsiteX29" fmla="*/ 762000 w 2967900"/>
              <a:gd name="connsiteY29" fmla="*/ 2057400 h 2209800"/>
              <a:gd name="connsiteX30" fmla="*/ 533400 w 2967900"/>
              <a:gd name="connsiteY30" fmla="*/ 2019300 h 2209800"/>
              <a:gd name="connsiteX31" fmla="*/ 419100 w 2967900"/>
              <a:gd name="connsiteY31" fmla="*/ 1968500 h 2209800"/>
              <a:gd name="connsiteX32" fmla="*/ 342900 w 2967900"/>
              <a:gd name="connsiteY32" fmla="*/ 1917700 h 2209800"/>
              <a:gd name="connsiteX33" fmla="*/ 228600 w 2967900"/>
              <a:gd name="connsiteY33" fmla="*/ 1828800 h 2209800"/>
              <a:gd name="connsiteX34" fmla="*/ 177800 w 2967900"/>
              <a:gd name="connsiteY34" fmla="*/ 1739900 h 2209800"/>
              <a:gd name="connsiteX35" fmla="*/ 139700 w 2967900"/>
              <a:gd name="connsiteY35" fmla="*/ 1600200 h 2209800"/>
              <a:gd name="connsiteX36" fmla="*/ 101600 w 2967900"/>
              <a:gd name="connsiteY36" fmla="*/ 1473200 h 2209800"/>
              <a:gd name="connsiteX37" fmla="*/ 50800 w 2967900"/>
              <a:gd name="connsiteY37" fmla="*/ 1358900 h 2209800"/>
              <a:gd name="connsiteX38" fmla="*/ 12700 w 2967900"/>
              <a:gd name="connsiteY38" fmla="*/ 1168400 h 2209800"/>
              <a:gd name="connsiteX39" fmla="*/ 0 w 2967900"/>
              <a:gd name="connsiteY39" fmla="*/ 863600 h 2209800"/>
              <a:gd name="connsiteX40" fmla="*/ 12700 w 2967900"/>
              <a:gd name="connsiteY40" fmla="*/ 558800 h 2209800"/>
              <a:gd name="connsiteX41" fmla="*/ 50800 w 2967900"/>
              <a:gd name="connsiteY41" fmla="*/ 444500 h 2209800"/>
              <a:gd name="connsiteX42" fmla="*/ 203200 w 2967900"/>
              <a:gd name="connsiteY42" fmla="*/ 292100 h 2209800"/>
              <a:gd name="connsiteX43" fmla="*/ 304800 w 2967900"/>
              <a:gd name="connsiteY43" fmla="*/ 228600 h 2209800"/>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2015067 w 2967900"/>
              <a:gd name="connsiteY8" fmla="*/ 52681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64366 w 2967900"/>
              <a:gd name="connsiteY12" fmla="*/ 391348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2015067 w 2967900"/>
              <a:gd name="connsiteY8" fmla="*/ 52681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64366 w 2967900"/>
              <a:gd name="connsiteY12" fmla="*/ 391348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1976967 w 2967900"/>
              <a:gd name="connsiteY8" fmla="*/ 48448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64366 w 2967900"/>
              <a:gd name="connsiteY12" fmla="*/ 391348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1976967 w 2967900"/>
              <a:gd name="connsiteY8" fmla="*/ 48448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85532 w 2967900"/>
              <a:gd name="connsiteY12" fmla="*/ 399815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8147"/>
              <a:gd name="connsiteY0" fmla="*/ 230481 h 2211681"/>
              <a:gd name="connsiteX1" fmla="*/ 304800 w 2968147"/>
              <a:gd name="connsiteY1" fmla="*/ 230481 h 2211681"/>
              <a:gd name="connsiteX2" fmla="*/ 533400 w 2968147"/>
              <a:gd name="connsiteY2" fmla="*/ 78081 h 2211681"/>
              <a:gd name="connsiteX3" fmla="*/ 762000 w 2968147"/>
              <a:gd name="connsiteY3" fmla="*/ 65381 h 2211681"/>
              <a:gd name="connsiteX4" fmla="*/ 889000 w 2968147"/>
              <a:gd name="connsiteY4" fmla="*/ 27281 h 2211681"/>
              <a:gd name="connsiteX5" fmla="*/ 990600 w 2968147"/>
              <a:gd name="connsiteY5" fmla="*/ 1881 h 2211681"/>
              <a:gd name="connsiteX6" fmla="*/ 1341966 w 2968147"/>
              <a:gd name="connsiteY6" fmla="*/ 1881 h 2211681"/>
              <a:gd name="connsiteX7" fmla="*/ 1761066 w 2968147"/>
              <a:gd name="connsiteY7" fmla="*/ 27281 h 2211681"/>
              <a:gd name="connsiteX8" fmla="*/ 1976967 w 2968147"/>
              <a:gd name="connsiteY8" fmla="*/ 48448 h 2211681"/>
              <a:gd name="connsiteX9" fmla="*/ 2222500 w 2968147"/>
              <a:gd name="connsiteY9" fmla="*/ 78081 h 2211681"/>
              <a:gd name="connsiteX10" fmla="*/ 2417233 w 2968147"/>
              <a:gd name="connsiteY10" fmla="*/ 133115 h 2211681"/>
              <a:gd name="connsiteX11" fmla="*/ 2603500 w 2968147"/>
              <a:gd name="connsiteY11" fmla="*/ 238948 h 2211681"/>
              <a:gd name="connsiteX12" fmla="*/ 2785532 w 2968147"/>
              <a:gd name="connsiteY12" fmla="*/ 399815 h 2211681"/>
              <a:gd name="connsiteX13" fmla="*/ 2912534 w 2968147"/>
              <a:gd name="connsiteY13" fmla="*/ 666515 h 2211681"/>
              <a:gd name="connsiteX14" fmla="*/ 2967567 w 2968147"/>
              <a:gd name="connsiteY14" fmla="*/ 967081 h 2211681"/>
              <a:gd name="connsiteX15" fmla="*/ 2933700 w 2968147"/>
              <a:gd name="connsiteY15" fmla="*/ 1259181 h 2211681"/>
              <a:gd name="connsiteX16" fmla="*/ 2819400 w 2968147"/>
              <a:gd name="connsiteY16" fmla="*/ 1525881 h 2211681"/>
              <a:gd name="connsiteX17" fmla="*/ 2755900 w 2968147"/>
              <a:gd name="connsiteY17" fmla="*/ 1690981 h 2211681"/>
              <a:gd name="connsiteX18" fmla="*/ 2679700 w 2968147"/>
              <a:gd name="connsiteY18" fmla="*/ 1805281 h 2211681"/>
              <a:gd name="connsiteX19" fmla="*/ 2578100 w 2968147"/>
              <a:gd name="connsiteY19" fmla="*/ 1957681 h 2211681"/>
              <a:gd name="connsiteX20" fmla="*/ 2463800 w 2968147"/>
              <a:gd name="connsiteY20" fmla="*/ 2059281 h 2211681"/>
              <a:gd name="connsiteX21" fmla="*/ 2400300 w 2968147"/>
              <a:gd name="connsiteY21" fmla="*/ 2122781 h 2211681"/>
              <a:gd name="connsiteX22" fmla="*/ 2184400 w 2968147"/>
              <a:gd name="connsiteY22" fmla="*/ 2148181 h 2211681"/>
              <a:gd name="connsiteX23" fmla="*/ 1981200 w 2968147"/>
              <a:gd name="connsiteY23" fmla="*/ 2198981 h 2211681"/>
              <a:gd name="connsiteX24" fmla="*/ 1879600 w 2968147"/>
              <a:gd name="connsiteY24" fmla="*/ 2211681 h 2211681"/>
              <a:gd name="connsiteX25" fmla="*/ 1219200 w 2968147"/>
              <a:gd name="connsiteY25" fmla="*/ 2198981 h 2211681"/>
              <a:gd name="connsiteX26" fmla="*/ 1117600 w 2968147"/>
              <a:gd name="connsiteY26" fmla="*/ 2173581 h 2211681"/>
              <a:gd name="connsiteX27" fmla="*/ 939800 w 2968147"/>
              <a:gd name="connsiteY27" fmla="*/ 2135481 h 2211681"/>
              <a:gd name="connsiteX28" fmla="*/ 762000 w 2968147"/>
              <a:gd name="connsiteY28" fmla="*/ 2059281 h 2211681"/>
              <a:gd name="connsiteX29" fmla="*/ 533400 w 2968147"/>
              <a:gd name="connsiteY29" fmla="*/ 2021181 h 2211681"/>
              <a:gd name="connsiteX30" fmla="*/ 419100 w 2968147"/>
              <a:gd name="connsiteY30" fmla="*/ 1970381 h 2211681"/>
              <a:gd name="connsiteX31" fmla="*/ 342900 w 2968147"/>
              <a:gd name="connsiteY31" fmla="*/ 1919581 h 2211681"/>
              <a:gd name="connsiteX32" fmla="*/ 228600 w 2968147"/>
              <a:gd name="connsiteY32" fmla="*/ 1830681 h 2211681"/>
              <a:gd name="connsiteX33" fmla="*/ 177800 w 2968147"/>
              <a:gd name="connsiteY33" fmla="*/ 1741781 h 2211681"/>
              <a:gd name="connsiteX34" fmla="*/ 139700 w 2968147"/>
              <a:gd name="connsiteY34" fmla="*/ 1602081 h 2211681"/>
              <a:gd name="connsiteX35" fmla="*/ 101600 w 2968147"/>
              <a:gd name="connsiteY35" fmla="*/ 1475081 h 2211681"/>
              <a:gd name="connsiteX36" fmla="*/ 50800 w 2968147"/>
              <a:gd name="connsiteY36" fmla="*/ 1360781 h 2211681"/>
              <a:gd name="connsiteX37" fmla="*/ 12700 w 2968147"/>
              <a:gd name="connsiteY37" fmla="*/ 1170281 h 2211681"/>
              <a:gd name="connsiteX38" fmla="*/ 0 w 2968147"/>
              <a:gd name="connsiteY38" fmla="*/ 865481 h 2211681"/>
              <a:gd name="connsiteX39" fmla="*/ 12700 w 2968147"/>
              <a:gd name="connsiteY39" fmla="*/ 560681 h 2211681"/>
              <a:gd name="connsiteX40" fmla="*/ 50800 w 2968147"/>
              <a:gd name="connsiteY40" fmla="*/ 446381 h 2211681"/>
              <a:gd name="connsiteX41" fmla="*/ 203200 w 2968147"/>
              <a:gd name="connsiteY41" fmla="*/ 293981 h 2211681"/>
              <a:gd name="connsiteX42" fmla="*/ 304800 w 2968147"/>
              <a:gd name="connsiteY42" fmla="*/ 230481 h 2211681"/>
              <a:gd name="connsiteX0" fmla="*/ 304800 w 2967917"/>
              <a:gd name="connsiteY0" fmla="*/ 230481 h 2211681"/>
              <a:gd name="connsiteX1" fmla="*/ 304800 w 2967917"/>
              <a:gd name="connsiteY1" fmla="*/ 230481 h 2211681"/>
              <a:gd name="connsiteX2" fmla="*/ 533400 w 2967917"/>
              <a:gd name="connsiteY2" fmla="*/ 78081 h 2211681"/>
              <a:gd name="connsiteX3" fmla="*/ 762000 w 2967917"/>
              <a:gd name="connsiteY3" fmla="*/ 65381 h 2211681"/>
              <a:gd name="connsiteX4" fmla="*/ 889000 w 2967917"/>
              <a:gd name="connsiteY4" fmla="*/ 27281 h 2211681"/>
              <a:gd name="connsiteX5" fmla="*/ 990600 w 2967917"/>
              <a:gd name="connsiteY5" fmla="*/ 1881 h 2211681"/>
              <a:gd name="connsiteX6" fmla="*/ 1341966 w 2967917"/>
              <a:gd name="connsiteY6" fmla="*/ 1881 h 2211681"/>
              <a:gd name="connsiteX7" fmla="*/ 1761066 w 2967917"/>
              <a:gd name="connsiteY7" fmla="*/ 27281 h 2211681"/>
              <a:gd name="connsiteX8" fmla="*/ 1976967 w 2967917"/>
              <a:gd name="connsiteY8" fmla="*/ 48448 h 2211681"/>
              <a:gd name="connsiteX9" fmla="*/ 2222500 w 2967917"/>
              <a:gd name="connsiteY9" fmla="*/ 78081 h 2211681"/>
              <a:gd name="connsiteX10" fmla="*/ 2417233 w 2967917"/>
              <a:gd name="connsiteY10" fmla="*/ 133115 h 2211681"/>
              <a:gd name="connsiteX11" fmla="*/ 2603500 w 2967917"/>
              <a:gd name="connsiteY11" fmla="*/ 238948 h 2211681"/>
              <a:gd name="connsiteX12" fmla="*/ 2785532 w 2967917"/>
              <a:gd name="connsiteY12" fmla="*/ 399815 h 2211681"/>
              <a:gd name="connsiteX13" fmla="*/ 2912534 w 2967917"/>
              <a:gd name="connsiteY13" fmla="*/ 666515 h 2211681"/>
              <a:gd name="connsiteX14" fmla="*/ 2967567 w 2967917"/>
              <a:gd name="connsiteY14" fmla="*/ 967081 h 2211681"/>
              <a:gd name="connsiteX15" fmla="*/ 2933700 w 2967917"/>
              <a:gd name="connsiteY15" fmla="*/ 1259181 h 2211681"/>
              <a:gd name="connsiteX16" fmla="*/ 2887134 w 2967917"/>
              <a:gd name="connsiteY16" fmla="*/ 1530114 h 2211681"/>
              <a:gd name="connsiteX17" fmla="*/ 2755900 w 2967917"/>
              <a:gd name="connsiteY17" fmla="*/ 1690981 h 2211681"/>
              <a:gd name="connsiteX18" fmla="*/ 2679700 w 2967917"/>
              <a:gd name="connsiteY18" fmla="*/ 1805281 h 2211681"/>
              <a:gd name="connsiteX19" fmla="*/ 2578100 w 2967917"/>
              <a:gd name="connsiteY19" fmla="*/ 1957681 h 2211681"/>
              <a:gd name="connsiteX20" fmla="*/ 2463800 w 2967917"/>
              <a:gd name="connsiteY20" fmla="*/ 2059281 h 2211681"/>
              <a:gd name="connsiteX21" fmla="*/ 2400300 w 2967917"/>
              <a:gd name="connsiteY21" fmla="*/ 2122781 h 2211681"/>
              <a:gd name="connsiteX22" fmla="*/ 2184400 w 2967917"/>
              <a:gd name="connsiteY22" fmla="*/ 2148181 h 2211681"/>
              <a:gd name="connsiteX23" fmla="*/ 1981200 w 2967917"/>
              <a:gd name="connsiteY23" fmla="*/ 2198981 h 2211681"/>
              <a:gd name="connsiteX24" fmla="*/ 1879600 w 2967917"/>
              <a:gd name="connsiteY24" fmla="*/ 2211681 h 2211681"/>
              <a:gd name="connsiteX25" fmla="*/ 1219200 w 2967917"/>
              <a:gd name="connsiteY25" fmla="*/ 2198981 h 2211681"/>
              <a:gd name="connsiteX26" fmla="*/ 1117600 w 2967917"/>
              <a:gd name="connsiteY26" fmla="*/ 2173581 h 2211681"/>
              <a:gd name="connsiteX27" fmla="*/ 939800 w 2967917"/>
              <a:gd name="connsiteY27" fmla="*/ 2135481 h 2211681"/>
              <a:gd name="connsiteX28" fmla="*/ 762000 w 2967917"/>
              <a:gd name="connsiteY28" fmla="*/ 2059281 h 2211681"/>
              <a:gd name="connsiteX29" fmla="*/ 533400 w 2967917"/>
              <a:gd name="connsiteY29" fmla="*/ 2021181 h 2211681"/>
              <a:gd name="connsiteX30" fmla="*/ 419100 w 2967917"/>
              <a:gd name="connsiteY30" fmla="*/ 1970381 h 2211681"/>
              <a:gd name="connsiteX31" fmla="*/ 342900 w 2967917"/>
              <a:gd name="connsiteY31" fmla="*/ 1919581 h 2211681"/>
              <a:gd name="connsiteX32" fmla="*/ 228600 w 2967917"/>
              <a:gd name="connsiteY32" fmla="*/ 1830681 h 2211681"/>
              <a:gd name="connsiteX33" fmla="*/ 177800 w 2967917"/>
              <a:gd name="connsiteY33" fmla="*/ 1741781 h 2211681"/>
              <a:gd name="connsiteX34" fmla="*/ 139700 w 2967917"/>
              <a:gd name="connsiteY34" fmla="*/ 1602081 h 2211681"/>
              <a:gd name="connsiteX35" fmla="*/ 101600 w 2967917"/>
              <a:gd name="connsiteY35" fmla="*/ 1475081 h 2211681"/>
              <a:gd name="connsiteX36" fmla="*/ 50800 w 2967917"/>
              <a:gd name="connsiteY36" fmla="*/ 1360781 h 2211681"/>
              <a:gd name="connsiteX37" fmla="*/ 12700 w 2967917"/>
              <a:gd name="connsiteY37" fmla="*/ 1170281 h 2211681"/>
              <a:gd name="connsiteX38" fmla="*/ 0 w 2967917"/>
              <a:gd name="connsiteY38" fmla="*/ 865481 h 2211681"/>
              <a:gd name="connsiteX39" fmla="*/ 12700 w 2967917"/>
              <a:gd name="connsiteY39" fmla="*/ 560681 h 2211681"/>
              <a:gd name="connsiteX40" fmla="*/ 50800 w 2967917"/>
              <a:gd name="connsiteY40" fmla="*/ 446381 h 2211681"/>
              <a:gd name="connsiteX41" fmla="*/ 203200 w 2967917"/>
              <a:gd name="connsiteY41" fmla="*/ 293981 h 2211681"/>
              <a:gd name="connsiteX42" fmla="*/ 304800 w 2967917"/>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755900 w 2968891"/>
              <a:gd name="connsiteY17" fmla="*/ 1690981 h 2211681"/>
              <a:gd name="connsiteX18" fmla="*/ 2679700 w 2968891"/>
              <a:gd name="connsiteY18" fmla="*/ 1805281 h 2211681"/>
              <a:gd name="connsiteX19" fmla="*/ 2578100 w 2968891"/>
              <a:gd name="connsiteY19" fmla="*/ 1957681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679700 w 2968891"/>
              <a:gd name="connsiteY18" fmla="*/ 1805281 h 2211681"/>
              <a:gd name="connsiteX19" fmla="*/ 2578100 w 2968891"/>
              <a:gd name="connsiteY19" fmla="*/ 1957681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578100 w 2968891"/>
              <a:gd name="connsiteY19" fmla="*/ 1957681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00300 w 2968891"/>
              <a:gd name="connsiteY20" fmla="*/ 2122781 h 2211681"/>
              <a:gd name="connsiteX21" fmla="*/ 2184400 w 2968891"/>
              <a:gd name="connsiteY21" fmla="*/ 21481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00300 w 2968891"/>
              <a:gd name="connsiteY20" fmla="*/ 2122781 h 2211681"/>
              <a:gd name="connsiteX21" fmla="*/ 2184400 w 2968891"/>
              <a:gd name="connsiteY21" fmla="*/ 21481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13000 w 2968891"/>
              <a:gd name="connsiteY20" fmla="*/ 2131247 h 2211681"/>
              <a:gd name="connsiteX21" fmla="*/ 2184400 w 2968891"/>
              <a:gd name="connsiteY21" fmla="*/ 21481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13000 w 2968891"/>
              <a:gd name="connsiteY20" fmla="*/ 2131247 h 2211681"/>
              <a:gd name="connsiteX21" fmla="*/ 2175933 w 2968891"/>
              <a:gd name="connsiteY21" fmla="*/ 21989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81200 w 2968891"/>
              <a:gd name="connsiteY22" fmla="*/ 2198981 h 2245547"/>
              <a:gd name="connsiteX23" fmla="*/ 1621367 w 2968891"/>
              <a:gd name="connsiteY23" fmla="*/ 2245547 h 2245547"/>
              <a:gd name="connsiteX24" fmla="*/ 1219200 w 2968891"/>
              <a:gd name="connsiteY24" fmla="*/ 2198981 h 2245547"/>
              <a:gd name="connsiteX25" fmla="*/ 1117600 w 2968891"/>
              <a:gd name="connsiteY25" fmla="*/ 2173581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219200 w 2968891"/>
              <a:gd name="connsiteY24" fmla="*/ 2198981 h 2245547"/>
              <a:gd name="connsiteX25" fmla="*/ 1117600 w 2968891"/>
              <a:gd name="connsiteY25" fmla="*/ 2173581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17600 w 2968891"/>
              <a:gd name="connsiteY25" fmla="*/ 2173581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39800 w 2968891"/>
              <a:gd name="connsiteY26" fmla="*/ 2135481 h 2245547"/>
              <a:gd name="connsiteX27" fmla="*/ 690033 w 2968891"/>
              <a:gd name="connsiteY27" fmla="*/ 2093148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28600 w 2968891"/>
              <a:gd name="connsiteY30" fmla="*/ 1830681 h 2245547"/>
              <a:gd name="connsiteX31" fmla="*/ 177800 w 2968891"/>
              <a:gd name="connsiteY31" fmla="*/ 1741781 h 2245547"/>
              <a:gd name="connsiteX32" fmla="*/ 139700 w 2968891"/>
              <a:gd name="connsiteY32" fmla="*/ 1602081 h 2245547"/>
              <a:gd name="connsiteX33" fmla="*/ 101600 w 2968891"/>
              <a:gd name="connsiteY33" fmla="*/ 1475081 h 2245547"/>
              <a:gd name="connsiteX34" fmla="*/ 50800 w 2968891"/>
              <a:gd name="connsiteY34" fmla="*/ 1360781 h 2245547"/>
              <a:gd name="connsiteX35" fmla="*/ 12700 w 2968891"/>
              <a:gd name="connsiteY35" fmla="*/ 1170281 h 2245547"/>
              <a:gd name="connsiteX36" fmla="*/ 0 w 2968891"/>
              <a:gd name="connsiteY36" fmla="*/ 865481 h 2245547"/>
              <a:gd name="connsiteX37" fmla="*/ 12700 w 2968891"/>
              <a:gd name="connsiteY37" fmla="*/ 560681 h 2245547"/>
              <a:gd name="connsiteX38" fmla="*/ 50800 w 2968891"/>
              <a:gd name="connsiteY38" fmla="*/ 446381 h 2245547"/>
              <a:gd name="connsiteX39" fmla="*/ 203200 w 2968891"/>
              <a:gd name="connsiteY39" fmla="*/ 293981 h 2245547"/>
              <a:gd name="connsiteX40" fmla="*/ 304800 w 2968891"/>
              <a:gd name="connsiteY40"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28600 w 2968891"/>
              <a:gd name="connsiteY30" fmla="*/ 1830681 h 2245547"/>
              <a:gd name="connsiteX31" fmla="*/ 139700 w 2968891"/>
              <a:gd name="connsiteY31" fmla="*/ 1602081 h 2245547"/>
              <a:gd name="connsiteX32" fmla="*/ 101600 w 2968891"/>
              <a:gd name="connsiteY32" fmla="*/ 1475081 h 2245547"/>
              <a:gd name="connsiteX33" fmla="*/ 50800 w 2968891"/>
              <a:gd name="connsiteY33" fmla="*/ 1360781 h 2245547"/>
              <a:gd name="connsiteX34" fmla="*/ 12700 w 2968891"/>
              <a:gd name="connsiteY34" fmla="*/ 1170281 h 2245547"/>
              <a:gd name="connsiteX35" fmla="*/ 0 w 2968891"/>
              <a:gd name="connsiteY35" fmla="*/ 865481 h 2245547"/>
              <a:gd name="connsiteX36" fmla="*/ 12700 w 2968891"/>
              <a:gd name="connsiteY36" fmla="*/ 560681 h 2245547"/>
              <a:gd name="connsiteX37" fmla="*/ 50800 w 2968891"/>
              <a:gd name="connsiteY37" fmla="*/ 446381 h 2245547"/>
              <a:gd name="connsiteX38" fmla="*/ 203200 w 2968891"/>
              <a:gd name="connsiteY38" fmla="*/ 293981 h 2245547"/>
              <a:gd name="connsiteX39" fmla="*/ 304800 w 2968891"/>
              <a:gd name="connsiteY39"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28600 w 2968891"/>
              <a:gd name="connsiteY30" fmla="*/ 1830681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58234 w 2968891"/>
              <a:gd name="connsiteY30" fmla="*/ 1784115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605366 w 2968891"/>
              <a:gd name="connsiteY28" fmla="*/ 2021181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7068 w 2968891"/>
              <a:gd name="connsiteY30" fmla="*/ 17883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5 w 2968891"/>
              <a:gd name="connsiteY30" fmla="*/ 1792582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5 w 2968891"/>
              <a:gd name="connsiteY30" fmla="*/ 1792582 h 2245547"/>
              <a:gd name="connsiteX31" fmla="*/ 139700 w 2968891"/>
              <a:gd name="connsiteY31" fmla="*/ 1521648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5 w 2968891"/>
              <a:gd name="connsiteY30" fmla="*/ 1792582 h 2245547"/>
              <a:gd name="connsiteX31" fmla="*/ 131234 w 2968891"/>
              <a:gd name="connsiteY31" fmla="*/ 15893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5436 w 2969527"/>
              <a:gd name="connsiteY0" fmla="*/ 230481 h 2245547"/>
              <a:gd name="connsiteX1" fmla="*/ 305436 w 2969527"/>
              <a:gd name="connsiteY1" fmla="*/ 230481 h 2245547"/>
              <a:gd name="connsiteX2" fmla="*/ 534036 w 2969527"/>
              <a:gd name="connsiteY2" fmla="*/ 78081 h 2245547"/>
              <a:gd name="connsiteX3" fmla="*/ 762636 w 2969527"/>
              <a:gd name="connsiteY3" fmla="*/ 65381 h 2245547"/>
              <a:gd name="connsiteX4" fmla="*/ 889636 w 2969527"/>
              <a:gd name="connsiteY4" fmla="*/ 27281 h 2245547"/>
              <a:gd name="connsiteX5" fmla="*/ 991236 w 2969527"/>
              <a:gd name="connsiteY5" fmla="*/ 1881 h 2245547"/>
              <a:gd name="connsiteX6" fmla="*/ 1342602 w 2969527"/>
              <a:gd name="connsiteY6" fmla="*/ 1881 h 2245547"/>
              <a:gd name="connsiteX7" fmla="*/ 1761702 w 2969527"/>
              <a:gd name="connsiteY7" fmla="*/ 27281 h 2245547"/>
              <a:gd name="connsiteX8" fmla="*/ 1977603 w 2969527"/>
              <a:gd name="connsiteY8" fmla="*/ 48448 h 2245547"/>
              <a:gd name="connsiteX9" fmla="*/ 2223136 w 2969527"/>
              <a:gd name="connsiteY9" fmla="*/ 78081 h 2245547"/>
              <a:gd name="connsiteX10" fmla="*/ 2417869 w 2969527"/>
              <a:gd name="connsiteY10" fmla="*/ 133115 h 2245547"/>
              <a:gd name="connsiteX11" fmla="*/ 2604136 w 2969527"/>
              <a:gd name="connsiteY11" fmla="*/ 238948 h 2245547"/>
              <a:gd name="connsiteX12" fmla="*/ 2786168 w 2969527"/>
              <a:gd name="connsiteY12" fmla="*/ 399815 h 2245547"/>
              <a:gd name="connsiteX13" fmla="*/ 2913170 w 2969527"/>
              <a:gd name="connsiteY13" fmla="*/ 666515 h 2245547"/>
              <a:gd name="connsiteX14" fmla="*/ 2968203 w 2969527"/>
              <a:gd name="connsiteY14" fmla="*/ 967081 h 2245547"/>
              <a:gd name="connsiteX15" fmla="*/ 2947036 w 2969527"/>
              <a:gd name="connsiteY15" fmla="*/ 1242248 h 2245547"/>
              <a:gd name="connsiteX16" fmla="*/ 2887770 w 2969527"/>
              <a:gd name="connsiteY16" fmla="*/ 1530114 h 2245547"/>
              <a:gd name="connsiteX17" fmla="*/ 2820036 w 2969527"/>
              <a:gd name="connsiteY17" fmla="*/ 1716381 h 2245547"/>
              <a:gd name="connsiteX18" fmla="*/ 2726903 w 2969527"/>
              <a:gd name="connsiteY18" fmla="*/ 1898414 h 2245547"/>
              <a:gd name="connsiteX19" fmla="*/ 2604136 w 2969527"/>
              <a:gd name="connsiteY19" fmla="*/ 2025415 h 2245547"/>
              <a:gd name="connsiteX20" fmla="*/ 2413636 w 2969527"/>
              <a:gd name="connsiteY20" fmla="*/ 2131247 h 2245547"/>
              <a:gd name="connsiteX21" fmla="*/ 2176569 w 2969527"/>
              <a:gd name="connsiteY21" fmla="*/ 2198981 h 2245547"/>
              <a:gd name="connsiteX22" fmla="*/ 1918336 w 2969527"/>
              <a:gd name="connsiteY22" fmla="*/ 2237081 h 2245547"/>
              <a:gd name="connsiteX23" fmla="*/ 1622003 w 2969527"/>
              <a:gd name="connsiteY23" fmla="*/ 2245547 h 2245547"/>
              <a:gd name="connsiteX24" fmla="*/ 1308736 w 2969527"/>
              <a:gd name="connsiteY24" fmla="*/ 2228614 h 2245547"/>
              <a:gd name="connsiteX25" fmla="*/ 1105536 w 2969527"/>
              <a:gd name="connsiteY25" fmla="*/ 2203215 h 2245547"/>
              <a:gd name="connsiteX26" fmla="*/ 923502 w 2969527"/>
              <a:gd name="connsiteY26" fmla="*/ 2165115 h 2245547"/>
              <a:gd name="connsiteX27" fmla="*/ 690669 w 2969527"/>
              <a:gd name="connsiteY27" fmla="*/ 2093148 h 2245547"/>
              <a:gd name="connsiteX28" fmla="*/ 538268 w 2969527"/>
              <a:gd name="connsiteY28" fmla="*/ 2033881 h 2245547"/>
              <a:gd name="connsiteX29" fmla="*/ 377402 w 2969527"/>
              <a:gd name="connsiteY29" fmla="*/ 1944981 h 2245547"/>
              <a:gd name="connsiteX30" fmla="*/ 233471 w 2969527"/>
              <a:gd name="connsiteY30" fmla="*/ 1792582 h 2245547"/>
              <a:gd name="connsiteX31" fmla="*/ 131870 w 2969527"/>
              <a:gd name="connsiteY31" fmla="*/ 1589381 h 2245547"/>
              <a:gd name="connsiteX32" fmla="*/ 106469 w 2969527"/>
              <a:gd name="connsiteY32" fmla="*/ 1348081 h 2245547"/>
              <a:gd name="connsiteX33" fmla="*/ 13336 w 2969527"/>
              <a:gd name="connsiteY33" fmla="*/ 1170281 h 2245547"/>
              <a:gd name="connsiteX34" fmla="*/ 636 w 2969527"/>
              <a:gd name="connsiteY34" fmla="*/ 865481 h 2245547"/>
              <a:gd name="connsiteX35" fmla="*/ 13336 w 2969527"/>
              <a:gd name="connsiteY35" fmla="*/ 560681 h 2245547"/>
              <a:gd name="connsiteX36" fmla="*/ 51436 w 2969527"/>
              <a:gd name="connsiteY36" fmla="*/ 446381 h 2245547"/>
              <a:gd name="connsiteX37" fmla="*/ 203836 w 2969527"/>
              <a:gd name="connsiteY37" fmla="*/ 293981 h 2245547"/>
              <a:gd name="connsiteX38" fmla="*/ 305436 w 2969527"/>
              <a:gd name="connsiteY38" fmla="*/ 230481 h 2245547"/>
              <a:gd name="connsiteX0" fmla="*/ 304840 w 2968931"/>
              <a:gd name="connsiteY0" fmla="*/ 230481 h 2245547"/>
              <a:gd name="connsiteX1" fmla="*/ 304840 w 2968931"/>
              <a:gd name="connsiteY1" fmla="*/ 230481 h 2245547"/>
              <a:gd name="connsiteX2" fmla="*/ 533440 w 2968931"/>
              <a:gd name="connsiteY2" fmla="*/ 78081 h 2245547"/>
              <a:gd name="connsiteX3" fmla="*/ 762040 w 2968931"/>
              <a:gd name="connsiteY3" fmla="*/ 65381 h 2245547"/>
              <a:gd name="connsiteX4" fmla="*/ 889040 w 2968931"/>
              <a:gd name="connsiteY4" fmla="*/ 27281 h 2245547"/>
              <a:gd name="connsiteX5" fmla="*/ 990640 w 2968931"/>
              <a:gd name="connsiteY5" fmla="*/ 1881 h 2245547"/>
              <a:gd name="connsiteX6" fmla="*/ 1342006 w 2968931"/>
              <a:gd name="connsiteY6" fmla="*/ 1881 h 2245547"/>
              <a:gd name="connsiteX7" fmla="*/ 1761106 w 2968931"/>
              <a:gd name="connsiteY7" fmla="*/ 27281 h 2245547"/>
              <a:gd name="connsiteX8" fmla="*/ 1977007 w 2968931"/>
              <a:gd name="connsiteY8" fmla="*/ 48448 h 2245547"/>
              <a:gd name="connsiteX9" fmla="*/ 2222540 w 2968931"/>
              <a:gd name="connsiteY9" fmla="*/ 78081 h 2245547"/>
              <a:gd name="connsiteX10" fmla="*/ 2417273 w 2968931"/>
              <a:gd name="connsiteY10" fmla="*/ 133115 h 2245547"/>
              <a:gd name="connsiteX11" fmla="*/ 2603540 w 2968931"/>
              <a:gd name="connsiteY11" fmla="*/ 238948 h 2245547"/>
              <a:gd name="connsiteX12" fmla="*/ 2785572 w 2968931"/>
              <a:gd name="connsiteY12" fmla="*/ 399815 h 2245547"/>
              <a:gd name="connsiteX13" fmla="*/ 2912574 w 2968931"/>
              <a:gd name="connsiteY13" fmla="*/ 666515 h 2245547"/>
              <a:gd name="connsiteX14" fmla="*/ 2967607 w 2968931"/>
              <a:gd name="connsiteY14" fmla="*/ 967081 h 2245547"/>
              <a:gd name="connsiteX15" fmla="*/ 2946440 w 2968931"/>
              <a:gd name="connsiteY15" fmla="*/ 1242248 h 2245547"/>
              <a:gd name="connsiteX16" fmla="*/ 2887174 w 2968931"/>
              <a:gd name="connsiteY16" fmla="*/ 1530114 h 2245547"/>
              <a:gd name="connsiteX17" fmla="*/ 2819440 w 2968931"/>
              <a:gd name="connsiteY17" fmla="*/ 1716381 h 2245547"/>
              <a:gd name="connsiteX18" fmla="*/ 2726307 w 2968931"/>
              <a:gd name="connsiteY18" fmla="*/ 1898414 h 2245547"/>
              <a:gd name="connsiteX19" fmla="*/ 2603540 w 2968931"/>
              <a:gd name="connsiteY19" fmla="*/ 2025415 h 2245547"/>
              <a:gd name="connsiteX20" fmla="*/ 2413040 w 2968931"/>
              <a:gd name="connsiteY20" fmla="*/ 2131247 h 2245547"/>
              <a:gd name="connsiteX21" fmla="*/ 2175973 w 2968931"/>
              <a:gd name="connsiteY21" fmla="*/ 2198981 h 2245547"/>
              <a:gd name="connsiteX22" fmla="*/ 1917740 w 2968931"/>
              <a:gd name="connsiteY22" fmla="*/ 2237081 h 2245547"/>
              <a:gd name="connsiteX23" fmla="*/ 1621407 w 2968931"/>
              <a:gd name="connsiteY23" fmla="*/ 2245547 h 2245547"/>
              <a:gd name="connsiteX24" fmla="*/ 1308140 w 2968931"/>
              <a:gd name="connsiteY24" fmla="*/ 2228614 h 2245547"/>
              <a:gd name="connsiteX25" fmla="*/ 1104940 w 2968931"/>
              <a:gd name="connsiteY25" fmla="*/ 2203215 h 2245547"/>
              <a:gd name="connsiteX26" fmla="*/ 922906 w 2968931"/>
              <a:gd name="connsiteY26" fmla="*/ 2165115 h 2245547"/>
              <a:gd name="connsiteX27" fmla="*/ 690073 w 2968931"/>
              <a:gd name="connsiteY27" fmla="*/ 2093148 h 2245547"/>
              <a:gd name="connsiteX28" fmla="*/ 537672 w 2968931"/>
              <a:gd name="connsiteY28" fmla="*/ 2033881 h 2245547"/>
              <a:gd name="connsiteX29" fmla="*/ 376806 w 2968931"/>
              <a:gd name="connsiteY29" fmla="*/ 1944981 h 2245547"/>
              <a:gd name="connsiteX30" fmla="*/ 232875 w 2968931"/>
              <a:gd name="connsiteY30" fmla="*/ 1792582 h 2245547"/>
              <a:gd name="connsiteX31" fmla="*/ 131274 w 2968931"/>
              <a:gd name="connsiteY31" fmla="*/ 1589381 h 2245547"/>
              <a:gd name="connsiteX32" fmla="*/ 84707 w 2968931"/>
              <a:gd name="connsiteY32" fmla="*/ 1356547 h 2245547"/>
              <a:gd name="connsiteX33" fmla="*/ 12740 w 2968931"/>
              <a:gd name="connsiteY33" fmla="*/ 1170281 h 2245547"/>
              <a:gd name="connsiteX34" fmla="*/ 40 w 2968931"/>
              <a:gd name="connsiteY34" fmla="*/ 865481 h 2245547"/>
              <a:gd name="connsiteX35" fmla="*/ 12740 w 2968931"/>
              <a:gd name="connsiteY35" fmla="*/ 560681 h 2245547"/>
              <a:gd name="connsiteX36" fmla="*/ 50840 w 2968931"/>
              <a:gd name="connsiteY36" fmla="*/ 446381 h 2245547"/>
              <a:gd name="connsiteX37" fmla="*/ 203240 w 2968931"/>
              <a:gd name="connsiteY37" fmla="*/ 293981 h 2245547"/>
              <a:gd name="connsiteX38" fmla="*/ 304840 w 2968931"/>
              <a:gd name="connsiteY38" fmla="*/ 230481 h 2245547"/>
              <a:gd name="connsiteX0" fmla="*/ 310953 w 2975044"/>
              <a:gd name="connsiteY0" fmla="*/ 230481 h 2245547"/>
              <a:gd name="connsiteX1" fmla="*/ 310953 w 2975044"/>
              <a:gd name="connsiteY1" fmla="*/ 230481 h 2245547"/>
              <a:gd name="connsiteX2" fmla="*/ 539553 w 2975044"/>
              <a:gd name="connsiteY2" fmla="*/ 78081 h 2245547"/>
              <a:gd name="connsiteX3" fmla="*/ 768153 w 2975044"/>
              <a:gd name="connsiteY3" fmla="*/ 65381 h 2245547"/>
              <a:gd name="connsiteX4" fmla="*/ 895153 w 2975044"/>
              <a:gd name="connsiteY4" fmla="*/ 27281 h 2245547"/>
              <a:gd name="connsiteX5" fmla="*/ 996753 w 2975044"/>
              <a:gd name="connsiteY5" fmla="*/ 1881 h 2245547"/>
              <a:gd name="connsiteX6" fmla="*/ 1348119 w 2975044"/>
              <a:gd name="connsiteY6" fmla="*/ 1881 h 2245547"/>
              <a:gd name="connsiteX7" fmla="*/ 1767219 w 2975044"/>
              <a:gd name="connsiteY7" fmla="*/ 27281 h 2245547"/>
              <a:gd name="connsiteX8" fmla="*/ 1983120 w 2975044"/>
              <a:gd name="connsiteY8" fmla="*/ 48448 h 2245547"/>
              <a:gd name="connsiteX9" fmla="*/ 2228653 w 2975044"/>
              <a:gd name="connsiteY9" fmla="*/ 78081 h 2245547"/>
              <a:gd name="connsiteX10" fmla="*/ 2423386 w 2975044"/>
              <a:gd name="connsiteY10" fmla="*/ 133115 h 2245547"/>
              <a:gd name="connsiteX11" fmla="*/ 2609653 w 2975044"/>
              <a:gd name="connsiteY11" fmla="*/ 238948 h 2245547"/>
              <a:gd name="connsiteX12" fmla="*/ 2791685 w 2975044"/>
              <a:gd name="connsiteY12" fmla="*/ 399815 h 2245547"/>
              <a:gd name="connsiteX13" fmla="*/ 2918687 w 2975044"/>
              <a:gd name="connsiteY13" fmla="*/ 666515 h 2245547"/>
              <a:gd name="connsiteX14" fmla="*/ 2973720 w 2975044"/>
              <a:gd name="connsiteY14" fmla="*/ 967081 h 2245547"/>
              <a:gd name="connsiteX15" fmla="*/ 2952553 w 2975044"/>
              <a:gd name="connsiteY15" fmla="*/ 1242248 h 2245547"/>
              <a:gd name="connsiteX16" fmla="*/ 2893287 w 2975044"/>
              <a:gd name="connsiteY16" fmla="*/ 1530114 h 2245547"/>
              <a:gd name="connsiteX17" fmla="*/ 2825553 w 2975044"/>
              <a:gd name="connsiteY17" fmla="*/ 1716381 h 2245547"/>
              <a:gd name="connsiteX18" fmla="*/ 2732420 w 2975044"/>
              <a:gd name="connsiteY18" fmla="*/ 1898414 h 2245547"/>
              <a:gd name="connsiteX19" fmla="*/ 2609653 w 2975044"/>
              <a:gd name="connsiteY19" fmla="*/ 2025415 h 2245547"/>
              <a:gd name="connsiteX20" fmla="*/ 2419153 w 2975044"/>
              <a:gd name="connsiteY20" fmla="*/ 2131247 h 2245547"/>
              <a:gd name="connsiteX21" fmla="*/ 2182086 w 2975044"/>
              <a:gd name="connsiteY21" fmla="*/ 2198981 h 2245547"/>
              <a:gd name="connsiteX22" fmla="*/ 1923853 w 2975044"/>
              <a:gd name="connsiteY22" fmla="*/ 2237081 h 2245547"/>
              <a:gd name="connsiteX23" fmla="*/ 1627520 w 2975044"/>
              <a:gd name="connsiteY23" fmla="*/ 2245547 h 2245547"/>
              <a:gd name="connsiteX24" fmla="*/ 1314253 w 2975044"/>
              <a:gd name="connsiteY24" fmla="*/ 2228614 h 2245547"/>
              <a:gd name="connsiteX25" fmla="*/ 1111053 w 2975044"/>
              <a:gd name="connsiteY25" fmla="*/ 2203215 h 2245547"/>
              <a:gd name="connsiteX26" fmla="*/ 929019 w 2975044"/>
              <a:gd name="connsiteY26" fmla="*/ 2165115 h 2245547"/>
              <a:gd name="connsiteX27" fmla="*/ 696186 w 2975044"/>
              <a:gd name="connsiteY27" fmla="*/ 2093148 h 2245547"/>
              <a:gd name="connsiteX28" fmla="*/ 543785 w 2975044"/>
              <a:gd name="connsiteY28" fmla="*/ 2033881 h 2245547"/>
              <a:gd name="connsiteX29" fmla="*/ 382919 w 2975044"/>
              <a:gd name="connsiteY29" fmla="*/ 1944981 h 2245547"/>
              <a:gd name="connsiteX30" fmla="*/ 238988 w 2975044"/>
              <a:gd name="connsiteY30" fmla="*/ 1792582 h 2245547"/>
              <a:gd name="connsiteX31" fmla="*/ 137387 w 2975044"/>
              <a:gd name="connsiteY31" fmla="*/ 1589381 h 2245547"/>
              <a:gd name="connsiteX32" fmla="*/ 90820 w 2975044"/>
              <a:gd name="connsiteY32" fmla="*/ 1356547 h 2245547"/>
              <a:gd name="connsiteX33" fmla="*/ 120453 w 2975044"/>
              <a:gd name="connsiteY33" fmla="*/ 1106781 h 2245547"/>
              <a:gd name="connsiteX34" fmla="*/ 6153 w 2975044"/>
              <a:gd name="connsiteY34" fmla="*/ 865481 h 2245547"/>
              <a:gd name="connsiteX35" fmla="*/ 18853 w 2975044"/>
              <a:gd name="connsiteY35" fmla="*/ 560681 h 2245547"/>
              <a:gd name="connsiteX36" fmla="*/ 56953 w 2975044"/>
              <a:gd name="connsiteY36" fmla="*/ 446381 h 2245547"/>
              <a:gd name="connsiteX37" fmla="*/ 209353 w 2975044"/>
              <a:gd name="connsiteY37" fmla="*/ 293981 h 2245547"/>
              <a:gd name="connsiteX38" fmla="*/ 310953 w 2975044"/>
              <a:gd name="connsiteY38" fmla="*/ 230481 h 2245547"/>
              <a:gd name="connsiteX0" fmla="*/ 306862 w 2970953"/>
              <a:gd name="connsiteY0" fmla="*/ 230481 h 2245547"/>
              <a:gd name="connsiteX1" fmla="*/ 306862 w 2970953"/>
              <a:gd name="connsiteY1" fmla="*/ 230481 h 2245547"/>
              <a:gd name="connsiteX2" fmla="*/ 535462 w 2970953"/>
              <a:gd name="connsiteY2" fmla="*/ 78081 h 2245547"/>
              <a:gd name="connsiteX3" fmla="*/ 764062 w 2970953"/>
              <a:gd name="connsiteY3" fmla="*/ 65381 h 2245547"/>
              <a:gd name="connsiteX4" fmla="*/ 891062 w 2970953"/>
              <a:gd name="connsiteY4" fmla="*/ 27281 h 2245547"/>
              <a:gd name="connsiteX5" fmla="*/ 992662 w 2970953"/>
              <a:gd name="connsiteY5" fmla="*/ 1881 h 2245547"/>
              <a:gd name="connsiteX6" fmla="*/ 1344028 w 2970953"/>
              <a:gd name="connsiteY6" fmla="*/ 1881 h 2245547"/>
              <a:gd name="connsiteX7" fmla="*/ 1763128 w 2970953"/>
              <a:gd name="connsiteY7" fmla="*/ 27281 h 2245547"/>
              <a:gd name="connsiteX8" fmla="*/ 1979029 w 2970953"/>
              <a:gd name="connsiteY8" fmla="*/ 48448 h 2245547"/>
              <a:gd name="connsiteX9" fmla="*/ 2224562 w 2970953"/>
              <a:gd name="connsiteY9" fmla="*/ 78081 h 2245547"/>
              <a:gd name="connsiteX10" fmla="*/ 2419295 w 2970953"/>
              <a:gd name="connsiteY10" fmla="*/ 133115 h 2245547"/>
              <a:gd name="connsiteX11" fmla="*/ 2605562 w 2970953"/>
              <a:gd name="connsiteY11" fmla="*/ 238948 h 2245547"/>
              <a:gd name="connsiteX12" fmla="*/ 2787594 w 2970953"/>
              <a:gd name="connsiteY12" fmla="*/ 399815 h 2245547"/>
              <a:gd name="connsiteX13" fmla="*/ 2914596 w 2970953"/>
              <a:gd name="connsiteY13" fmla="*/ 666515 h 2245547"/>
              <a:gd name="connsiteX14" fmla="*/ 2969629 w 2970953"/>
              <a:gd name="connsiteY14" fmla="*/ 967081 h 2245547"/>
              <a:gd name="connsiteX15" fmla="*/ 2948462 w 2970953"/>
              <a:gd name="connsiteY15" fmla="*/ 1242248 h 2245547"/>
              <a:gd name="connsiteX16" fmla="*/ 2889196 w 2970953"/>
              <a:gd name="connsiteY16" fmla="*/ 1530114 h 2245547"/>
              <a:gd name="connsiteX17" fmla="*/ 2821462 w 2970953"/>
              <a:gd name="connsiteY17" fmla="*/ 1716381 h 2245547"/>
              <a:gd name="connsiteX18" fmla="*/ 2728329 w 2970953"/>
              <a:gd name="connsiteY18" fmla="*/ 1898414 h 2245547"/>
              <a:gd name="connsiteX19" fmla="*/ 2605562 w 2970953"/>
              <a:gd name="connsiteY19" fmla="*/ 2025415 h 2245547"/>
              <a:gd name="connsiteX20" fmla="*/ 2415062 w 2970953"/>
              <a:gd name="connsiteY20" fmla="*/ 2131247 h 2245547"/>
              <a:gd name="connsiteX21" fmla="*/ 2177995 w 2970953"/>
              <a:gd name="connsiteY21" fmla="*/ 2198981 h 2245547"/>
              <a:gd name="connsiteX22" fmla="*/ 1919762 w 2970953"/>
              <a:gd name="connsiteY22" fmla="*/ 2237081 h 2245547"/>
              <a:gd name="connsiteX23" fmla="*/ 1623429 w 2970953"/>
              <a:gd name="connsiteY23" fmla="*/ 2245547 h 2245547"/>
              <a:gd name="connsiteX24" fmla="*/ 1310162 w 2970953"/>
              <a:gd name="connsiteY24" fmla="*/ 2228614 h 2245547"/>
              <a:gd name="connsiteX25" fmla="*/ 1106962 w 2970953"/>
              <a:gd name="connsiteY25" fmla="*/ 2203215 h 2245547"/>
              <a:gd name="connsiteX26" fmla="*/ 924928 w 2970953"/>
              <a:gd name="connsiteY26" fmla="*/ 2165115 h 2245547"/>
              <a:gd name="connsiteX27" fmla="*/ 692095 w 2970953"/>
              <a:gd name="connsiteY27" fmla="*/ 2093148 h 2245547"/>
              <a:gd name="connsiteX28" fmla="*/ 539694 w 2970953"/>
              <a:gd name="connsiteY28" fmla="*/ 2033881 h 2245547"/>
              <a:gd name="connsiteX29" fmla="*/ 378828 w 2970953"/>
              <a:gd name="connsiteY29" fmla="*/ 1944981 h 2245547"/>
              <a:gd name="connsiteX30" fmla="*/ 234897 w 2970953"/>
              <a:gd name="connsiteY30" fmla="*/ 1792582 h 2245547"/>
              <a:gd name="connsiteX31" fmla="*/ 133296 w 2970953"/>
              <a:gd name="connsiteY31" fmla="*/ 1589381 h 2245547"/>
              <a:gd name="connsiteX32" fmla="*/ 86729 w 2970953"/>
              <a:gd name="connsiteY32" fmla="*/ 1356547 h 2245547"/>
              <a:gd name="connsiteX33" fmla="*/ 57095 w 2970953"/>
              <a:gd name="connsiteY33" fmla="*/ 1111014 h 2245547"/>
              <a:gd name="connsiteX34" fmla="*/ 2062 w 2970953"/>
              <a:gd name="connsiteY34" fmla="*/ 865481 h 2245547"/>
              <a:gd name="connsiteX35" fmla="*/ 14762 w 2970953"/>
              <a:gd name="connsiteY35" fmla="*/ 560681 h 2245547"/>
              <a:gd name="connsiteX36" fmla="*/ 52862 w 2970953"/>
              <a:gd name="connsiteY36" fmla="*/ 446381 h 2245547"/>
              <a:gd name="connsiteX37" fmla="*/ 205262 w 2970953"/>
              <a:gd name="connsiteY37" fmla="*/ 293981 h 2245547"/>
              <a:gd name="connsiteX38" fmla="*/ 306862 w 2970953"/>
              <a:gd name="connsiteY38" fmla="*/ 230481 h 2245547"/>
              <a:gd name="connsiteX0" fmla="*/ 306862 w 2970953"/>
              <a:gd name="connsiteY0" fmla="*/ 230481 h 2245547"/>
              <a:gd name="connsiteX1" fmla="*/ 306862 w 2970953"/>
              <a:gd name="connsiteY1" fmla="*/ 230481 h 2245547"/>
              <a:gd name="connsiteX2" fmla="*/ 535462 w 2970953"/>
              <a:gd name="connsiteY2" fmla="*/ 78081 h 2245547"/>
              <a:gd name="connsiteX3" fmla="*/ 764062 w 2970953"/>
              <a:gd name="connsiteY3" fmla="*/ 65381 h 2245547"/>
              <a:gd name="connsiteX4" fmla="*/ 891062 w 2970953"/>
              <a:gd name="connsiteY4" fmla="*/ 27281 h 2245547"/>
              <a:gd name="connsiteX5" fmla="*/ 992662 w 2970953"/>
              <a:gd name="connsiteY5" fmla="*/ 1881 h 2245547"/>
              <a:gd name="connsiteX6" fmla="*/ 1344028 w 2970953"/>
              <a:gd name="connsiteY6" fmla="*/ 1881 h 2245547"/>
              <a:gd name="connsiteX7" fmla="*/ 1763128 w 2970953"/>
              <a:gd name="connsiteY7" fmla="*/ 27281 h 2245547"/>
              <a:gd name="connsiteX8" fmla="*/ 1979029 w 2970953"/>
              <a:gd name="connsiteY8" fmla="*/ 48448 h 2245547"/>
              <a:gd name="connsiteX9" fmla="*/ 2224562 w 2970953"/>
              <a:gd name="connsiteY9" fmla="*/ 78081 h 2245547"/>
              <a:gd name="connsiteX10" fmla="*/ 2419295 w 2970953"/>
              <a:gd name="connsiteY10" fmla="*/ 133115 h 2245547"/>
              <a:gd name="connsiteX11" fmla="*/ 2605562 w 2970953"/>
              <a:gd name="connsiteY11" fmla="*/ 238948 h 2245547"/>
              <a:gd name="connsiteX12" fmla="*/ 2787594 w 2970953"/>
              <a:gd name="connsiteY12" fmla="*/ 399815 h 2245547"/>
              <a:gd name="connsiteX13" fmla="*/ 2914596 w 2970953"/>
              <a:gd name="connsiteY13" fmla="*/ 666515 h 2245547"/>
              <a:gd name="connsiteX14" fmla="*/ 2969629 w 2970953"/>
              <a:gd name="connsiteY14" fmla="*/ 967081 h 2245547"/>
              <a:gd name="connsiteX15" fmla="*/ 2948462 w 2970953"/>
              <a:gd name="connsiteY15" fmla="*/ 1242248 h 2245547"/>
              <a:gd name="connsiteX16" fmla="*/ 2889196 w 2970953"/>
              <a:gd name="connsiteY16" fmla="*/ 1530114 h 2245547"/>
              <a:gd name="connsiteX17" fmla="*/ 2821462 w 2970953"/>
              <a:gd name="connsiteY17" fmla="*/ 1716381 h 2245547"/>
              <a:gd name="connsiteX18" fmla="*/ 2728329 w 2970953"/>
              <a:gd name="connsiteY18" fmla="*/ 1898414 h 2245547"/>
              <a:gd name="connsiteX19" fmla="*/ 2605562 w 2970953"/>
              <a:gd name="connsiteY19" fmla="*/ 2025415 h 2245547"/>
              <a:gd name="connsiteX20" fmla="*/ 2415062 w 2970953"/>
              <a:gd name="connsiteY20" fmla="*/ 2131247 h 2245547"/>
              <a:gd name="connsiteX21" fmla="*/ 2177995 w 2970953"/>
              <a:gd name="connsiteY21" fmla="*/ 2198981 h 2245547"/>
              <a:gd name="connsiteX22" fmla="*/ 1919762 w 2970953"/>
              <a:gd name="connsiteY22" fmla="*/ 2237081 h 2245547"/>
              <a:gd name="connsiteX23" fmla="*/ 1623429 w 2970953"/>
              <a:gd name="connsiteY23" fmla="*/ 2245547 h 2245547"/>
              <a:gd name="connsiteX24" fmla="*/ 1310162 w 2970953"/>
              <a:gd name="connsiteY24" fmla="*/ 2228614 h 2245547"/>
              <a:gd name="connsiteX25" fmla="*/ 1106962 w 2970953"/>
              <a:gd name="connsiteY25" fmla="*/ 2203215 h 2245547"/>
              <a:gd name="connsiteX26" fmla="*/ 924928 w 2970953"/>
              <a:gd name="connsiteY26" fmla="*/ 2165115 h 2245547"/>
              <a:gd name="connsiteX27" fmla="*/ 692095 w 2970953"/>
              <a:gd name="connsiteY27" fmla="*/ 2093148 h 2245547"/>
              <a:gd name="connsiteX28" fmla="*/ 539694 w 2970953"/>
              <a:gd name="connsiteY28" fmla="*/ 2033881 h 2245547"/>
              <a:gd name="connsiteX29" fmla="*/ 378828 w 2970953"/>
              <a:gd name="connsiteY29" fmla="*/ 1944981 h 2245547"/>
              <a:gd name="connsiteX30" fmla="*/ 234897 w 2970953"/>
              <a:gd name="connsiteY30" fmla="*/ 1792582 h 2245547"/>
              <a:gd name="connsiteX31" fmla="*/ 133296 w 2970953"/>
              <a:gd name="connsiteY31" fmla="*/ 1589381 h 2245547"/>
              <a:gd name="connsiteX32" fmla="*/ 86729 w 2970953"/>
              <a:gd name="connsiteY32" fmla="*/ 1356547 h 2245547"/>
              <a:gd name="connsiteX33" fmla="*/ 57095 w 2970953"/>
              <a:gd name="connsiteY33" fmla="*/ 1111014 h 2245547"/>
              <a:gd name="connsiteX34" fmla="*/ 2062 w 2970953"/>
              <a:gd name="connsiteY34" fmla="*/ 865481 h 2245547"/>
              <a:gd name="connsiteX35" fmla="*/ 14762 w 2970953"/>
              <a:gd name="connsiteY35" fmla="*/ 560681 h 2245547"/>
              <a:gd name="connsiteX36" fmla="*/ 52862 w 2970953"/>
              <a:gd name="connsiteY36" fmla="*/ 446381 h 2245547"/>
              <a:gd name="connsiteX37" fmla="*/ 205262 w 2970953"/>
              <a:gd name="connsiteY37" fmla="*/ 293981 h 2245547"/>
              <a:gd name="connsiteX38" fmla="*/ 306862 w 2970953"/>
              <a:gd name="connsiteY38" fmla="*/ 230481 h 2245547"/>
              <a:gd name="connsiteX0" fmla="*/ 299841 w 2963932"/>
              <a:gd name="connsiteY0" fmla="*/ 230481 h 2245547"/>
              <a:gd name="connsiteX1" fmla="*/ 299841 w 2963932"/>
              <a:gd name="connsiteY1" fmla="*/ 230481 h 2245547"/>
              <a:gd name="connsiteX2" fmla="*/ 528441 w 2963932"/>
              <a:gd name="connsiteY2" fmla="*/ 78081 h 2245547"/>
              <a:gd name="connsiteX3" fmla="*/ 757041 w 2963932"/>
              <a:gd name="connsiteY3" fmla="*/ 65381 h 2245547"/>
              <a:gd name="connsiteX4" fmla="*/ 884041 w 2963932"/>
              <a:gd name="connsiteY4" fmla="*/ 27281 h 2245547"/>
              <a:gd name="connsiteX5" fmla="*/ 985641 w 2963932"/>
              <a:gd name="connsiteY5" fmla="*/ 1881 h 2245547"/>
              <a:gd name="connsiteX6" fmla="*/ 1337007 w 2963932"/>
              <a:gd name="connsiteY6" fmla="*/ 1881 h 2245547"/>
              <a:gd name="connsiteX7" fmla="*/ 1756107 w 2963932"/>
              <a:gd name="connsiteY7" fmla="*/ 27281 h 2245547"/>
              <a:gd name="connsiteX8" fmla="*/ 1972008 w 2963932"/>
              <a:gd name="connsiteY8" fmla="*/ 48448 h 2245547"/>
              <a:gd name="connsiteX9" fmla="*/ 2217541 w 2963932"/>
              <a:gd name="connsiteY9" fmla="*/ 78081 h 2245547"/>
              <a:gd name="connsiteX10" fmla="*/ 2412274 w 2963932"/>
              <a:gd name="connsiteY10" fmla="*/ 133115 h 2245547"/>
              <a:gd name="connsiteX11" fmla="*/ 2598541 w 2963932"/>
              <a:gd name="connsiteY11" fmla="*/ 238948 h 2245547"/>
              <a:gd name="connsiteX12" fmla="*/ 2780573 w 2963932"/>
              <a:gd name="connsiteY12" fmla="*/ 399815 h 2245547"/>
              <a:gd name="connsiteX13" fmla="*/ 2907575 w 2963932"/>
              <a:gd name="connsiteY13" fmla="*/ 666515 h 2245547"/>
              <a:gd name="connsiteX14" fmla="*/ 2962608 w 2963932"/>
              <a:gd name="connsiteY14" fmla="*/ 967081 h 2245547"/>
              <a:gd name="connsiteX15" fmla="*/ 2941441 w 2963932"/>
              <a:gd name="connsiteY15" fmla="*/ 1242248 h 2245547"/>
              <a:gd name="connsiteX16" fmla="*/ 2882175 w 2963932"/>
              <a:gd name="connsiteY16" fmla="*/ 1530114 h 2245547"/>
              <a:gd name="connsiteX17" fmla="*/ 2814441 w 2963932"/>
              <a:gd name="connsiteY17" fmla="*/ 1716381 h 2245547"/>
              <a:gd name="connsiteX18" fmla="*/ 2721308 w 2963932"/>
              <a:gd name="connsiteY18" fmla="*/ 1898414 h 2245547"/>
              <a:gd name="connsiteX19" fmla="*/ 2598541 w 2963932"/>
              <a:gd name="connsiteY19" fmla="*/ 2025415 h 2245547"/>
              <a:gd name="connsiteX20" fmla="*/ 2408041 w 2963932"/>
              <a:gd name="connsiteY20" fmla="*/ 2131247 h 2245547"/>
              <a:gd name="connsiteX21" fmla="*/ 2170974 w 2963932"/>
              <a:gd name="connsiteY21" fmla="*/ 2198981 h 2245547"/>
              <a:gd name="connsiteX22" fmla="*/ 1912741 w 2963932"/>
              <a:gd name="connsiteY22" fmla="*/ 2237081 h 2245547"/>
              <a:gd name="connsiteX23" fmla="*/ 1616408 w 2963932"/>
              <a:gd name="connsiteY23" fmla="*/ 2245547 h 2245547"/>
              <a:gd name="connsiteX24" fmla="*/ 1303141 w 2963932"/>
              <a:gd name="connsiteY24" fmla="*/ 2228614 h 2245547"/>
              <a:gd name="connsiteX25" fmla="*/ 1099941 w 2963932"/>
              <a:gd name="connsiteY25" fmla="*/ 2203215 h 2245547"/>
              <a:gd name="connsiteX26" fmla="*/ 917907 w 2963932"/>
              <a:gd name="connsiteY26" fmla="*/ 2165115 h 2245547"/>
              <a:gd name="connsiteX27" fmla="*/ 685074 w 2963932"/>
              <a:gd name="connsiteY27" fmla="*/ 2093148 h 2245547"/>
              <a:gd name="connsiteX28" fmla="*/ 532673 w 2963932"/>
              <a:gd name="connsiteY28" fmla="*/ 2033881 h 2245547"/>
              <a:gd name="connsiteX29" fmla="*/ 371807 w 2963932"/>
              <a:gd name="connsiteY29" fmla="*/ 1944981 h 2245547"/>
              <a:gd name="connsiteX30" fmla="*/ 227876 w 2963932"/>
              <a:gd name="connsiteY30" fmla="*/ 1792582 h 2245547"/>
              <a:gd name="connsiteX31" fmla="*/ 126275 w 2963932"/>
              <a:gd name="connsiteY31" fmla="*/ 1589381 h 2245547"/>
              <a:gd name="connsiteX32" fmla="*/ 79708 w 2963932"/>
              <a:gd name="connsiteY32" fmla="*/ 1356547 h 2245547"/>
              <a:gd name="connsiteX33" fmla="*/ 50074 w 2963932"/>
              <a:gd name="connsiteY33" fmla="*/ 1111014 h 2245547"/>
              <a:gd name="connsiteX34" fmla="*/ 177075 w 2963932"/>
              <a:gd name="connsiteY34" fmla="*/ 763881 h 2245547"/>
              <a:gd name="connsiteX35" fmla="*/ 7741 w 2963932"/>
              <a:gd name="connsiteY35" fmla="*/ 560681 h 2245547"/>
              <a:gd name="connsiteX36" fmla="*/ 45841 w 2963932"/>
              <a:gd name="connsiteY36" fmla="*/ 446381 h 2245547"/>
              <a:gd name="connsiteX37" fmla="*/ 198241 w 2963932"/>
              <a:gd name="connsiteY37" fmla="*/ 293981 h 2245547"/>
              <a:gd name="connsiteX38" fmla="*/ 299841 w 2963932"/>
              <a:gd name="connsiteY38" fmla="*/ 230481 h 2245547"/>
              <a:gd name="connsiteX0" fmla="*/ 292582 w 2956673"/>
              <a:gd name="connsiteY0" fmla="*/ 230481 h 2245547"/>
              <a:gd name="connsiteX1" fmla="*/ 292582 w 2956673"/>
              <a:gd name="connsiteY1" fmla="*/ 230481 h 2245547"/>
              <a:gd name="connsiteX2" fmla="*/ 521182 w 2956673"/>
              <a:gd name="connsiteY2" fmla="*/ 78081 h 2245547"/>
              <a:gd name="connsiteX3" fmla="*/ 749782 w 2956673"/>
              <a:gd name="connsiteY3" fmla="*/ 65381 h 2245547"/>
              <a:gd name="connsiteX4" fmla="*/ 876782 w 2956673"/>
              <a:gd name="connsiteY4" fmla="*/ 27281 h 2245547"/>
              <a:gd name="connsiteX5" fmla="*/ 978382 w 2956673"/>
              <a:gd name="connsiteY5" fmla="*/ 1881 h 2245547"/>
              <a:gd name="connsiteX6" fmla="*/ 1329748 w 2956673"/>
              <a:gd name="connsiteY6" fmla="*/ 1881 h 2245547"/>
              <a:gd name="connsiteX7" fmla="*/ 1748848 w 2956673"/>
              <a:gd name="connsiteY7" fmla="*/ 27281 h 2245547"/>
              <a:gd name="connsiteX8" fmla="*/ 1964749 w 2956673"/>
              <a:gd name="connsiteY8" fmla="*/ 48448 h 2245547"/>
              <a:gd name="connsiteX9" fmla="*/ 2210282 w 2956673"/>
              <a:gd name="connsiteY9" fmla="*/ 78081 h 2245547"/>
              <a:gd name="connsiteX10" fmla="*/ 2405015 w 2956673"/>
              <a:gd name="connsiteY10" fmla="*/ 133115 h 2245547"/>
              <a:gd name="connsiteX11" fmla="*/ 2591282 w 2956673"/>
              <a:gd name="connsiteY11" fmla="*/ 238948 h 2245547"/>
              <a:gd name="connsiteX12" fmla="*/ 2773314 w 2956673"/>
              <a:gd name="connsiteY12" fmla="*/ 399815 h 2245547"/>
              <a:gd name="connsiteX13" fmla="*/ 2900316 w 2956673"/>
              <a:gd name="connsiteY13" fmla="*/ 666515 h 2245547"/>
              <a:gd name="connsiteX14" fmla="*/ 2955349 w 2956673"/>
              <a:gd name="connsiteY14" fmla="*/ 967081 h 2245547"/>
              <a:gd name="connsiteX15" fmla="*/ 2934182 w 2956673"/>
              <a:gd name="connsiteY15" fmla="*/ 1242248 h 2245547"/>
              <a:gd name="connsiteX16" fmla="*/ 2874916 w 2956673"/>
              <a:gd name="connsiteY16" fmla="*/ 1530114 h 2245547"/>
              <a:gd name="connsiteX17" fmla="*/ 2807182 w 2956673"/>
              <a:gd name="connsiteY17" fmla="*/ 1716381 h 2245547"/>
              <a:gd name="connsiteX18" fmla="*/ 2714049 w 2956673"/>
              <a:gd name="connsiteY18" fmla="*/ 1898414 h 2245547"/>
              <a:gd name="connsiteX19" fmla="*/ 2591282 w 2956673"/>
              <a:gd name="connsiteY19" fmla="*/ 2025415 h 2245547"/>
              <a:gd name="connsiteX20" fmla="*/ 2400782 w 2956673"/>
              <a:gd name="connsiteY20" fmla="*/ 2131247 h 2245547"/>
              <a:gd name="connsiteX21" fmla="*/ 2163715 w 2956673"/>
              <a:gd name="connsiteY21" fmla="*/ 2198981 h 2245547"/>
              <a:gd name="connsiteX22" fmla="*/ 1905482 w 2956673"/>
              <a:gd name="connsiteY22" fmla="*/ 2237081 h 2245547"/>
              <a:gd name="connsiteX23" fmla="*/ 1609149 w 2956673"/>
              <a:gd name="connsiteY23" fmla="*/ 2245547 h 2245547"/>
              <a:gd name="connsiteX24" fmla="*/ 1295882 w 2956673"/>
              <a:gd name="connsiteY24" fmla="*/ 2228614 h 2245547"/>
              <a:gd name="connsiteX25" fmla="*/ 1092682 w 2956673"/>
              <a:gd name="connsiteY25" fmla="*/ 2203215 h 2245547"/>
              <a:gd name="connsiteX26" fmla="*/ 910648 w 2956673"/>
              <a:gd name="connsiteY26" fmla="*/ 2165115 h 2245547"/>
              <a:gd name="connsiteX27" fmla="*/ 677815 w 2956673"/>
              <a:gd name="connsiteY27" fmla="*/ 2093148 h 2245547"/>
              <a:gd name="connsiteX28" fmla="*/ 525414 w 2956673"/>
              <a:gd name="connsiteY28" fmla="*/ 2033881 h 2245547"/>
              <a:gd name="connsiteX29" fmla="*/ 364548 w 2956673"/>
              <a:gd name="connsiteY29" fmla="*/ 1944981 h 2245547"/>
              <a:gd name="connsiteX30" fmla="*/ 220617 w 2956673"/>
              <a:gd name="connsiteY30" fmla="*/ 1792582 h 2245547"/>
              <a:gd name="connsiteX31" fmla="*/ 119016 w 2956673"/>
              <a:gd name="connsiteY31" fmla="*/ 1589381 h 2245547"/>
              <a:gd name="connsiteX32" fmla="*/ 72449 w 2956673"/>
              <a:gd name="connsiteY32" fmla="*/ 1356547 h 2245547"/>
              <a:gd name="connsiteX33" fmla="*/ 42815 w 2956673"/>
              <a:gd name="connsiteY33" fmla="*/ 1111014 h 2245547"/>
              <a:gd name="connsiteX34" fmla="*/ 55516 w 2956673"/>
              <a:gd name="connsiteY34" fmla="*/ 793514 h 2245547"/>
              <a:gd name="connsiteX35" fmla="*/ 482 w 2956673"/>
              <a:gd name="connsiteY35" fmla="*/ 560681 h 2245547"/>
              <a:gd name="connsiteX36" fmla="*/ 38582 w 2956673"/>
              <a:gd name="connsiteY36" fmla="*/ 446381 h 2245547"/>
              <a:gd name="connsiteX37" fmla="*/ 190982 w 2956673"/>
              <a:gd name="connsiteY37" fmla="*/ 293981 h 2245547"/>
              <a:gd name="connsiteX38" fmla="*/ 292582 w 2956673"/>
              <a:gd name="connsiteY38" fmla="*/ 230481 h 2245547"/>
              <a:gd name="connsiteX0" fmla="*/ 292582 w 2956673"/>
              <a:gd name="connsiteY0" fmla="*/ 230481 h 2245547"/>
              <a:gd name="connsiteX1" fmla="*/ 292582 w 2956673"/>
              <a:gd name="connsiteY1" fmla="*/ 230481 h 2245547"/>
              <a:gd name="connsiteX2" fmla="*/ 521182 w 2956673"/>
              <a:gd name="connsiteY2" fmla="*/ 78081 h 2245547"/>
              <a:gd name="connsiteX3" fmla="*/ 749782 w 2956673"/>
              <a:gd name="connsiteY3" fmla="*/ 65381 h 2245547"/>
              <a:gd name="connsiteX4" fmla="*/ 876782 w 2956673"/>
              <a:gd name="connsiteY4" fmla="*/ 27281 h 2245547"/>
              <a:gd name="connsiteX5" fmla="*/ 978382 w 2956673"/>
              <a:gd name="connsiteY5" fmla="*/ 1881 h 2245547"/>
              <a:gd name="connsiteX6" fmla="*/ 1329748 w 2956673"/>
              <a:gd name="connsiteY6" fmla="*/ 1881 h 2245547"/>
              <a:gd name="connsiteX7" fmla="*/ 1748848 w 2956673"/>
              <a:gd name="connsiteY7" fmla="*/ 27281 h 2245547"/>
              <a:gd name="connsiteX8" fmla="*/ 1964749 w 2956673"/>
              <a:gd name="connsiteY8" fmla="*/ 48448 h 2245547"/>
              <a:gd name="connsiteX9" fmla="*/ 2210282 w 2956673"/>
              <a:gd name="connsiteY9" fmla="*/ 78081 h 2245547"/>
              <a:gd name="connsiteX10" fmla="*/ 2405015 w 2956673"/>
              <a:gd name="connsiteY10" fmla="*/ 133115 h 2245547"/>
              <a:gd name="connsiteX11" fmla="*/ 2591282 w 2956673"/>
              <a:gd name="connsiteY11" fmla="*/ 238948 h 2245547"/>
              <a:gd name="connsiteX12" fmla="*/ 2773314 w 2956673"/>
              <a:gd name="connsiteY12" fmla="*/ 399815 h 2245547"/>
              <a:gd name="connsiteX13" fmla="*/ 2900316 w 2956673"/>
              <a:gd name="connsiteY13" fmla="*/ 666515 h 2245547"/>
              <a:gd name="connsiteX14" fmla="*/ 2955349 w 2956673"/>
              <a:gd name="connsiteY14" fmla="*/ 967081 h 2245547"/>
              <a:gd name="connsiteX15" fmla="*/ 2934182 w 2956673"/>
              <a:gd name="connsiteY15" fmla="*/ 1242248 h 2245547"/>
              <a:gd name="connsiteX16" fmla="*/ 2874916 w 2956673"/>
              <a:gd name="connsiteY16" fmla="*/ 1530114 h 2245547"/>
              <a:gd name="connsiteX17" fmla="*/ 2807182 w 2956673"/>
              <a:gd name="connsiteY17" fmla="*/ 1716381 h 2245547"/>
              <a:gd name="connsiteX18" fmla="*/ 2714049 w 2956673"/>
              <a:gd name="connsiteY18" fmla="*/ 1898414 h 2245547"/>
              <a:gd name="connsiteX19" fmla="*/ 2591282 w 2956673"/>
              <a:gd name="connsiteY19" fmla="*/ 2025415 h 2245547"/>
              <a:gd name="connsiteX20" fmla="*/ 2400782 w 2956673"/>
              <a:gd name="connsiteY20" fmla="*/ 2131247 h 2245547"/>
              <a:gd name="connsiteX21" fmla="*/ 2163715 w 2956673"/>
              <a:gd name="connsiteY21" fmla="*/ 2198981 h 2245547"/>
              <a:gd name="connsiteX22" fmla="*/ 1905482 w 2956673"/>
              <a:gd name="connsiteY22" fmla="*/ 2237081 h 2245547"/>
              <a:gd name="connsiteX23" fmla="*/ 1609149 w 2956673"/>
              <a:gd name="connsiteY23" fmla="*/ 2245547 h 2245547"/>
              <a:gd name="connsiteX24" fmla="*/ 1295882 w 2956673"/>
              <a:gd name="connsiteY24" fmla="*/ 2228614 h 2245547"/>
              <a:gd name="connsiteX25" fmla="*/ 1092682 w 2956673"/>
              <a:gd name="connsiteY25" fmla="*/ 2203215 h 2245547"/>
              <a:gd name="connsiteX26" fmla="*/ 910648 w 2956673"/>
              <a:gd name="connsiteY26" fmla="*/ 2165115 h 2245547"/>
              <a:gd name="connsiteX27" fmla="*/ 677815 w 2956673"/>
              <a:gd name="connsiteY27" fmla="*/ 2093148 h 2245547"/>
              <a:gd name="connsiteX28" fmla="*/ 525414 w 2956673"/>
              <a:gd name="connsiteY28" fmla="*/ 2033881 h 2245547"/>
              <a:gd name="connsiteX29" fmla="*/ 364548 w 2956673"/>
              <a:gd name="connsiteY29" fmla="*/ 1944981 h 2245547"/>
              <a:gd name="connsiteX30" fmla="*/ 220617 w 2956673"/>
              <a:gd name="connsiteY30" fmla="*/ 1792582 h 2245547"/>
              <a:gd name="connsiteX31" fmla="*/ 119016 w 2956673"/>
              <a:gd name="connsiteY31" fmla="*/ 1589381 h 2245547"/>
              <a:gd name="connsiteX32" fmla="*/ 72449 w 2956673"/>
              <a:gd name="connsiteY32" fmla="*/ 1356547 h 2245547"/>
              <a:gd name="connsiteX33" fmla="*/ 42815 w 2956673"/>
              <a:gd name="connsiteY33" fmla="*/ 1111014 h 2245547"/>
              <a:gd name="connsiteX34" fmla="*/ 55516 w 2956673"/>
              <a:gd name="connsiteY34" fmla="*/ 793514 h 2245547"/>
              <a:gd name="connsiteX35" fmla="*/ 482 w 2956673"/>
              <a:gd name="connsiteY35" fmla="*/ 560681 h 2245547"/>
              <a:gd name="connsiteX36" fmla="*/ 38582 w 2956673"/>
              <a:gd name="connsiteY36" fmla="*/ 446381 h 2245547"/>
              <a:gd name="connsiteX37" fmla="*/ 190982 w 2956673"/>
              <a:gd name="connsiteY37" fmla="*/ 293981 h 2245547"/>
              <a:gd name="connsiteX38" fmla="*/ 292582 w 2956673"/>
              <a:gd name="connsiteY38" fmla="*/ 230481 h 2245547"/>
              <a:gd name="connsiteX0" fmla="*/ 256486 w 2920577"/>
              <a:gd name="connsiteY0" fmla="*/ 230481 h 2245547"/>
              <a:gd name="connsiteX1" fmla="*/ 256486 w 2920577"/>
              <a:gd name="connsiteY1" fmla="*/ 230481 h 2245547"/>
              <a:gd name="connsiteX2" fmla="*/ 485086 w 2920577"/>
              <a:gd name="connsiteY2" fmla="*/ 78081 h 2245547"/>
              <a:gd name="connsiteX3" fmla="*/ 713686 w 2920577"/>
              <a:gd name="connsiteY3" fmla="*/ 65381 h 2245547"/>
              <a:gd name="connsiteX4" fmla="*/ 840686 w 2920577"/>
              <a:gd name="connsiteY4" fmla="*/ 27281 h 2245547"/>
              <a:gd name="connsiteX5" fmla="*/ 942286 w 2920577"/>
              <a:gd name="connsiteY5" fmla="*/ 1881 h 2245547"/>
              <a:gd name="connsiteX6" fmla="*/ 1293652 w 2920577"/>
              <a:gd name="connsiteY6" fmla="*/ 1881 h 2245547"/>
              <a:gd name="connsiteX7" fmla="*/ 1712752 w 2920577"/>
              <a:gd name="connsiteY7" fmla="*/ 27281 h 2245547"/>
              <a:gd name="connsiteX8" fmla="*/ 1928653 w 2920577"/>
              <a:gd name="connsiteY8" fmla="*/ 48448 h 2245547"/>
              <a:gd name="connsiteX9" fmla="*/ 2174186 w 2920577"/>
              <a:gd name="connsiteY9" fmla="*/ 78081 h 2245547"/>
              <a:gd name="connsiteX10" fmla="*/ 2368919 w 2920577"/>
              <a:gd name="connsiteY10" fmla="*/ 133115 h 2245547"/>
              <a:gd name="connsiteX11" fmla="*/ 2555186 w 2920577"/>
              <a:gd name="connsiteY11" fmla="*/ 238948 h 2245547"/>
              <a:gd name="connsiteX12" fmla="*/ 2737218 w 2920577"/>
              <a:gd name="connsiteY12" fmla="*/ 399815 h 2245547"/>
              <a:gd name="connsiteX13" fmla="*/ 2864220 w 2920577"/>
              <a:gd name="connsiteY13" fmla="*/ 666515 h 2245547"/>
              <a:gd name="connsiteX14" fmla="*/ 2919253 w 2920577"/>
              <a:gd name="connsiteY14" fmla="*/ 967081 h 2245547"/>
              <a:gd name="connsiteX15" fmla="*/ 2898086 w 2920577"/>
              <a:gd name="connsiteY15" fmla="*/ 1242248 h 2245547"/>
              <a:gd name="connsiteX16" fmla="*/ 2838820 w 2920577"/>
              <a:gd name="connsiteY16" fmla="*/ 1530114 h 2245547"/>
              <a:gd name="connsiteX17" fmla="*/ 2771086 w 2920577"/>
              <a:gd name="connsiteY17" fmla="*/ 1716381 h 2245547"/>
              <a:gd name="connsiteX18" fmla="*/ 2677953 w 2920577"/>
              <a:gd name="connsiteY18" fmla="*/ 1898414 h 2245547"/>
              <a:gd name="connsiteX19" fmla="*/ 2555186 w 2920577"/>
              <a:gd name="connsiteY19" fmla="*/ 2025415 h 2245547"/>
              <a:gd name="connsiteX20" fmla="*/ 2364686 w 2920577"/>
              <a:gd name="connsiteY20" fmla="*/ 2131247 h 2245547"/>
              <a:gd name="connsiteX21" fmla="*/ 2127619 w 2920577"/>
              <a:gd name="connsiteY21" fmla="*/ 2198981 h 2245547"/>
              <a:gd name="connsiteX22" fmla="*/ 1869386 w 2920577"/>
              <a:gd name="connsiteY22" fmla="*/ 2237081 h 2245547"/>
              <a:gd name="connsiteX23" fmla="*/ 1573053 w 2920577"/>
              <a:gd name="connsiteY23" fmla="*/ 2245547 h 2245547"/>
              <a:gd name="connsiteX24" fmla="*/ 1259786 w 2920577"/>
              <a:gd name="connsiteY24" fmla="*/ 2228614 h 2245547"/>
              <a:gd name="connsiteX25" fmla="*/ 1056586 w 2920577"/>
              <a:gd name="connsiteY25" fmla="*/ 2203215 h 2245547"/>
              <a:gd name="connsiteX26" fmla="*/ 874552 w 2920577"/>
              <a:gd name="connsiteY26" fmla="*/ 2165115 h 2245547"/>
              <a:gd name="connsiteX27" fmla="*/ 641719 w 2920577"/>
              <a:gd name="connsiteY27" fmla="*/ 2093148 h 2245547"/>
              <a:gd name="connsiteX28" fmla="*/ 489318 w 2920577"/>
              <a:gd name="connsiteY28" fmla="*/ 2033881 h 2245547"/>
              <a:gd name="connsiteX29" fmla="*/ 328452 w 2920577"/>
              <a:gd name="connsiteY29" fmla="*/ 1944981 h 2245547"/>
              <a:gd name="connsiteX30" fmla="*/ 184521 w 2920577"/>
              <a:gd name="connsiteY30" fmla="*/ 1792582 h 2245547"/>
              <a:gd name="connsiteX31" fmla="*/ 82920 w 2920577"/>
              <a:gd name="connsiteY31" fmla="*/ 1589381 h 2245547"/>
              <a:gd name="connsiteX32" fmla="*/ 36353 w 2920577"/>
              <a:gd name="connsiteY32" fmla="*/ 1356547 h 2245547"/>
              <a:gd name="connsiteX33" fmla="*/ 6719 w 2920577"/>
              <a:gd name="connsiteY33" fmla="*/ 1111014 h 2245547"/>
              <a:gd name="connsiteX34" fmla="*/ 19420 w 2920577"/>
              <a:gd name="connsiteY34" fmla="*/ 793514 h 2245547"/>
              <a:gd name="connsiteX35" fmla="*/ 57520 w 2920577"/>
              <a:gd name="connsiteY35" fmla="*/ 615714 h 2245547"/>
              <a:gd name="connsiteX36" fmla="*/ 2486 w 2920577"/>
              <a:gd name="connsiteY36" fmla="*/ 446381 h 2245547"/>
              <a:gd name="connsiteX37" fmla="*/ 154886 w 2920577"/>
              <a:gd name="connsiteY37" fmla="*/ 293981 h 2245547"/>
              <a:gd name="connsiteX38" fmla="*/ 256486 w 2920577"/>
              <a:gd name="connsiteY38" fmla="*/ 230481 h 2245547"/>
              <a:gd name="connsiteX0" fmla="*/ 250399 w 2914490"/>
              <a:gd name="connsiteY0" fmla="*/ 230481 h 2245547"/>
              <a:gd name="connsiteX1" fmla="*/ 250399 w 2914490"/>
              <a:gd name="connsiteY1" fmla="*/ 230481 h 2245547"/>
              <a:gd name="connsiteX2" fmla="*/ 478999 w 2914490"/>
              <a:gd name="connsiteY2" fmla="*/ 78081 h 2245547"/>
              <a:gd name="connsiteX3" fmla="*/ 707599 w 2914490"/>
              <a:gd name="connsiteY3" fmla="*/ 65381 h 2245547"/>
              <a:gd name="connsiteX4" fmla="*/ 834599 w 2914490"/>
              <a:gd name="connsiteY4" fmla="*/ 27281 h 2245547"/>
              <a:gd name="connsiteX5" fmla="*/ 936199 w 2914490"/>
              <a:gd name="connsiteY5" fmla="*/ 1881 h 2245547"/>
              <a:gd name="connsiteX6" fmla="*/ 1287565 w 2914490"/>
              <a:gd name="connsiteY6" fmla="*/ 1881 h 2245547"/>
              <a:gd name="connsiteX7" fmla="*/ 1706665 w 2914490"/>
              <a:gd name="connsiteY7" fmla="*/ 27281 h 2245547"/>
              <a:gd name="connsiteX8" fmla="*/ 1922566 w 2914490"/>
              <a:gd name="connsiteY8" fmla="*/ 48448 h 2245547"/>
              <a:gd name="connsiteX9" fmla="*/ 2168099 w 2914490"/>
              <a:gd name="connsiteY9" fmla="*/ 78081 h 2245547"/>
              <a:gd name="connsiteX10" fmla="*/ 2362832 w 2914490"/>
              <a:gd name="connsiteY10" fmla="*/ 133115 h 2245547"/>
              <a:gd name="connsiteX11" fmla="*/ 2549099 w 2914490"/>
              <a:gd name="connsiteY11" fmla="*/ 238948 h 2245547"/>
              <a:gd name="connsiteX12" fmla="*/ 2731131 w 2914490"/>
              <a:gd name="connsiteY12" fmla="*/ 399815 h 2245547"/>
              <a:gd name="connsiteX13" fmla="*/ 2858133 w 2914490"/>
              <a:gd name="connsiteY13" fmla="*/ 666515 h 2245547"/>
              <a:gd name="connsiteX14" fmla="*/ 2913166 w 2914490"/>
              <a:gd name="connsiteY14" fmla="*/ 967081 h 2245547"/>
              <a:gd name="connsiteX15" fmla="*/ 2891999 w 2914490"/>
              <a:gd name="connsiteY15" fmla="*/ 1242248 h 2245547"/>
              <a:gd name="connsiteX16" fmla="*/ 2832733 w 2914490"/>
              <a:gd name="connsiteY16" fmla="*/ 1530114 h 2245547"/>
              <a:gd name="connsiteX17" fmla="*/ 2764999 w 2914490"/>
              <a:gd name="connsiteY17" fmla="*/ 1716381 h 2245547"/>
              <a:gd name="connsiteX18" fmla="*/ 2671866 w 2914490"/>
              <a:gd name="connsiteY18" fmla="*/ 1898414 h 2245547"/>
              <a:gd name="connsiteX19" fmla="*/ 2549099 w 2914490"/>
              <a:gd name="connsiteY19" fmla="*/ 2025415 h 2245547"/>
              <a:gd name="connsiteX20" fmla="*/ 2358599 w 2914490"/>
              <a:gd name="connsiteY20" fmla="*/ 2131247 h 2245547"/>
              <a:gd name="connsiteX21" fmla="*/ 2121532 w 2914490"/>
              <a:gd name="connsiteY21" fmla="*/ 2198981 h 2245547"/>
              <a:gd name="connsiteX22" fmla="*/ 1863299 w 2914490"/>
              <a:gd name="connsiteY22" fmla="*/ 2237081 h 2245547"/>
              <a:gd name="connsiteX23" fmla="*/ 1566966 w 2914490"/>
              <a:gd name="connsiteY23" fmla="*/ 2245547 h 2245547"/>
              <a:gd name="connsiteX24" fmla="*/ 1253699 w 2914490"/>
              <a:gd name="connsiteY24" fmla="*/ 2228614 h 2245547"/>
              <a:gd name="connsiteX25" fmla="*/ 1050499 w 2914490"/>
              <a:gd name="connsiteY25" fmla="*/ 2203215 h 2245547"/>
              <a:gd name="connsiteX26" fmla="*/ 868465 w 2914490"/>
              <a:gd name="connsiteY26" fmla="*/ 2165115 h 2245547"/>
              <a:gd name="connsiteX27" fmla="*/ 635632 w 2914490"/>
              <a:gd name="connsiteY27" fmla="*/ 2093148 h 2245547"/>
              <a:gd name="connsiteX28" fmla="*/ 483231 w 2914490"/>
              <a:gd name="connsiteY28" fmla="*/ 2033881 h 2245547"/>
              <a:gd name="connsiteX29" fmla="*/ 322365 w 2914490"/>
              <a:gd name="connsiteY29" fmla="*/ 1944981 h 2245547"/>
              <a:gd name="connsiteX30" fmla="*/ 178434 w 2914490"/>
              <a:gd name="connsiteY30" fmla="*/ 1792582 h 2245547"/>
              <a:gd name="connsiteX31" fmla="*/ 76833 w 2914490"/>
              <a:gd name="connsiteY31" fmla="*/ 1589381 h 2245547"/>
              <a:gd name="connsiteX32" fmla="*/ 30266 w 2914490"/>
              <a:gd name="connsiteY32" fmla="*/ 1356547 h 2245547"/>
              <a:gd name="connsiteX33" fmla="*/ 632 w 2914490"/>
              <a:gd name="connsiteY33" fmla="*/ 1111014 h 2245547"/>
              <a:gd name="connsiteX34" fmla="*/ 13333 w 2914490"/>
              <a:gd name="connsiteY34" fmla="*/ 793514 h 2245547"/>
              <a:gd name="connsiteX35" fmla="*/ 51433 w 2914490"/>
              <a:gd name="connsiteY35" fmla="*/ 615714 h 2245547"/>
              <a:gd name="connsiteX36" fmla="*/ 157266 w 2914490"/>
              <a:gd name="connsiteY36" fmla="*/ 501414 h 2245547"/>
              <a:gd name="connsiteX37" fmla="*/ 148799 w 2914490"/>
              <a:gd name="connsiteY37" fmla="*/ 293981 h 2245547"/>
              <a:gd name="connsiteX38" fmla="*/ 250399 w 2914490"/>
              <a:gd name="connsiteY38" fmla="*/ 230481 h 2245547"/>
              <a:gd name="connsiteX0" fmla="*/ 250399 w 2914490"/>
              <a:gd name="connsiteY0" fmla="*/ 230481 h 2245547"/>
              <a:gd name="connsiteX1" fmla="*/ 250399 w 2914490"/>
              <a:gd name="connsiteY1" fmla="*/ 230481 h 2245547"/>
              <a:gd name="connsiteX2" fmla="*/ 478999 w 2914490"/>
              <a:gd name="connsiteY2" fmla="*/ 78081 h 2245547"/>
              <a:gd name="connsiteX3" fmla="*/ 707599 w 2914490"/>
              <a:gd name="connsiteY3" fmla="*/ 65381 h 2245547"/>
              <a:gd name="connsiteX4" fmla="*/ 834599 w 2914490"/>
              <a:gd name="connsiteY4" fmla="*/ 27281 h 2245547"/>
              <a:gd name="connsiteX5" fmla="*/ 936199 w 2914490"/>
              <a:gd name="connsiteY5" fmla="*/ 1881 h 2245547"/>
              <a:gd name="connsiteX6" fmla="*/ 1287565 w 2914490"/>
              <a:gd name="connsiteY6" fmla="*/ 1881 h 2245547"/>
              <a:gd name="connsiteX7" fmla="*/ 1706665 w 2914490"/>
              <a:gd name="connsiteY7" fmla="*/ 27281 h 2245547"/>
              <a:gd name="connsiteX8" fmla="*/ 1922566 w 2914490"/>
              <a:gd name="connsiteY8" fmla="*/ 48448 h 2245547"/>
              <a:gd name="connsiteX9" fmla="*/ 2168099 w 2914490"/>
              <a:gd name="connsiteY9" fmla="*/ 78081 h 2245547"/>
              <a:gd name="connsiteX10" fmla="*/ 2362832 w 2914490"/>
              <a:gd name="connsiteY10" fmla="*/ 133115 h 2245547"/>
              <a:gd name="connsiteX11" fmla="*/ 2549099 w 2914490"/>
              <a:gd name="connsiteY11" fmla="*/ 238948 h 2245547"/>
              <a:gd name="connsiteX12" fmla="*/ 2731131 w 2914490"/>
              <a:gd name="connsiteY12" fmla="*/ 399815 h 2245547"/>
              <a:gd name="connsiteX13" fmla="*/ 2858133 w 2914490"/>
              <a:gd name="connsiteY13" fmla="*/ 666515 h 2245547"/>
              <a:gd name="connsiteX14" fmla="*/ 2913166 w 2914490"/>
              <a:gd name="connsiteY14" fmla="*/ 967081 h 2245547"/>
              <a:gd name="connsiteX15" fmla="*/ 2891999 w 2914490"/>
              <a:gd name="connsiteY15" fmla="*/ 1242248 h 2245547"/>
              <a:gd name="connsiteX16" fmla="*/ 2832733 w 2914490"/>
              <a:gd name="connsiteY16" fmla="*/ 1530114 h 2245547"/>
              <a:gd name="connsiteX17" fmla="*/ 2764999 w 2914490"/>
              <a:gd name="connsiteY17" fmla="*/ 1716381 h 2245547"/>
              <a:gd name="connsiteX18" fmla="*/ 2671866 w 2914490"/>
              <a:gd name="connsiteY18" fmla="*/ 1898414 h 2245547"/>
              <a:gd name="connsiteX19" fmla="*/ 2549099 w 2914490"/>
              <a:gd name="connsiteY19" fmla="*/ 2025415 h 2245547"/>
              <a:gd name="connsiteX20" fmla="*/ 2358599 w 2914490"/>
              <a:gd name="connsiteY20" fmla="*/ 2131247 h 2245547"/>
              <a:gd name="connsiteX21" fmla="*/ 2121532 w 2914490"/>
              <a:gd name="connsiteY21" fmla="*/ 2198981 h 2245547"/>
              <a:gd name="connsiteX22" fmla="*/ 1863299 w 2914490"/>
              <a:gd name="connsiteY22" fmla="*/ 2237081 h 2245547"/>
              <a:gd name="connsiteX23" fmla="*/ 1566966 w 2914490"/>
              <a:gd name="connsiteY23" fmla="*/ 2245547 h 2245547"/>
              <a:gd name="connsiteX24" fmla="*/ 1253699 w 2914490"/>
              <a:gd name="connsiteY24" fmla="*/ 2228614 h 2245547"/>
              <a:gd name="connsiteX25" fmla="*/ 1050499 w 2914490"/>
              <a:gd name="connsiteY25" fmla="*/ 2203215 h 2245547"/>
              <a:gd name="connsiteX26" fmla="*/ 868465 w 2914490"/>
              <a:gd name="connsiteY26" fmla="*/ 2165115 h 2245547"/>
              <a:gd name="connsiteX27" fmla="*/ 635632 w 2914490"/>
              <a:gd name="connsiteY27" fmla="*/ 2093148 h 2245547"/>
              <a:gd name="connsiteX28" fmla="*/ 483231 w 2914490"/>
              <a:gd name="connsiteY28" fmla="*/ 2033881 h 2245547"/>
              <a:gd name="connsiteX29" fmla="*/ 322365 w 2914490"/>
              <a:gd name="connsiteY29" fmla="*/ 1944981 h 2245547"/>
              <a:gd name="connsiteX30" fmla="*/ 178434 w 2914490"/>
              <a:gd name="connsiteY30" fmla="*/ 1792582 h 2245547"/>
              <a:gd name="connsiteX31" fmla="*/ 76833 w 2914490"/>
              <a:gd name="connsiteY31" fmla="*/ 1589381 h 2245547"/>
              <a:gd name="connsiteX32" fmla="*/ 30266 w 2914490"/>
              <a:gd name="connsiteY32" fmla="*/ 1356547 h 2245547"/>
              <a:gd name="connsiteX33" fmla="*/ 632 w 2914490"/>
              <a:gd name="connsiteY33" fmla="*/ 1111014 h 2245547"/>
              <a:gd name="connsiteX34" fmla="*/ 13333 w 2914490"/>
              <a:gd name="connsiteY34" fmla="*/ 793514 h 2245547"/>
              <a:gd name="connsiteX35" fmla="*/ 51433 w 2914490"/>
              <a:gd name="connsiteY35" fmla="*/ 615714 h 2245547"/>
              <a:gd name="connsiteX36" fmla="*/ 102232 w 2914490"/>
              <a:gd name="connsiteY36" fmla="*/ 459081 h 2245547"/>
              <a:gd name="connsiteX37" fmla="*/ 148799 w 2914490"/>
              <a:gd name="connsiteY37" fmla="*/ 293981 h 2245547"/>
              <a:gd name="connsiteX38" fmla="*/ 250399 w 2914490"/>
              <a:gd name="connsiteY38" fmla="*/ 230481 h 2245547"/>
              <a:gd name="connsiteX0" fmla="*/ 250399 w 2914490"/>
              <a:gd name="connsiteY0" fmla="*/ 230481 h 2245547"/>
              <a:gd name="connsiteX1" fmla="*/ 250399 w 2914490"/>
              <a:gd name="connsiteY1" fmla="*/ 230481 h 2245547"/>
              <a:gd name="connsiteX2" fmla="*/ 478999 w 2914490"/>
              <a:gd name="connsiteY2" fmla="*/ 78081 h 2245547"/>
              <a:gd name="connsiteX3" fmla="*/ 707599 w 2914490"/>
              <a:gd name="connsiteY3" fmla="*/ 65381 h 2245547"/>
              <a:gd name="connsiteX4" fmla="*/ 834599 w 2914490"/>
              <a:gd name="connsiteY4" fmla="*/ 27281 h 2245547"/>
              <a:gd name="connsiteX5" fmla="*/ 936199 w 2914490"/>
              <a:gd name="connsiteY5" fmla="*/ 1881 h 2245547"/>
              <a:gd name="connsiteX6" fmla="*/ 1287565 w 2914490"/>
              <a:gd name="connsiteY6" fmla="*/ 1881 h 2245547"/>
              <a:gd name="connsiteX7" fmla="*/ 1706665 w 2914490"/>
              <a:gd name="connsiteY7" fmla="*/ 27281 h 2245547"/>
              <a:gd name="connsiteX8" fmla="*/ 1922566 w 2914490"/>
              <a:gd name="connsiteY8" fmla="*/ 48448 h 2245547"/>
              <a:gd name="connsiteX9" fmla="*/ 2168099 w 2914490"/>
              <a:gd name="connsiteY9" fmla="*/ 78081 h 2245547"/>
              <a:gd name="connsiteX10" fmla="*/ 2362832 w 2914490"/>
              <a:gd name="connsiteY10" fmla="*/ 133115 h 2245547"/>
              <a:gd name="connsiteX11" fmla="*/ 2549099 w 2914490"/>
              <a:gd name="connsiteY11" fmla="*/ 238948 h 2245547"/>
              <a:gd name="connsiteX12" fmla="*/ 2731131 w 2914490"/>
              <a:gd name="connsiteY12" fmla="*/ 399815 h 2245547"/>
              <a:gd name="connsiteX13" fmla="*/ 2858133 w 2914490"/>
              <a:gd name="connsiteY13" fmla="*/ 666515 h 2245547"/>
              <a:gd name="connsiteX14" fmla="*/ 2913166 w 2914490"/>
              <a:gd name="connsiteY14" fmla="*/ 967081 h 2245547"/>
              <a:gd name="connsiteX15" fmla="*/ 2891999 w 2914490"/>
              <a:gd name="connsiteY15" fmla="*/ 1242248 h 2245547"/>
              <a:gd name="connsiteX16" fmla="*/ 2832733 w 2914490"/>
              <a:gd name="connsiteY16" fmla="*/ 1530114 h 2245547"/>
              <a:gd name="connsiteX17" fmla="*/ 2764999 w 2914490"/>
              <a:gd name="connsiteY17" fmla="*/ 1716381 h 2245547"/>
              <a:gd name="connsiteX18" fmla="*/ 2671866 w 2914490"/>
              <a:gd name="connsiteY18" fmla="*/ 1898414 h 2245547"/>
              <a:gd name="connsiteX19" fmla="*/ 2549099 w 2914490"/>
              <a:gd name="connsiteY19" fmla="*/ 2025415 h 2245547"/>
              <a:gd name="connsiteX20" fmla="*/ 2358599 w 2914490"/>
              <a:gd name="connsiteY20" fmla="*/ 2131247 h 2245547"/>
              <a:gd name="connsiteX21" fmla="*/ 2121532 w 2914490"/>
              <a:gd name="connsiteY21" fmla="*/ 2198981 h 2245547"/>
              <a:gd name="connsiteX22" fmla="*/ 1863299 w 2914490"/>
              <a:gd name="connsiteY22" fmla="*/ 2237081 h 2245547"/>
              <a:gd name="connsiteX23" fmla="*/ 1566966 w 2914490"/>
              <a:gd name="connsiteY23" fmla="*/ 2245547 h 2245547"/>
              <a:gd name="connsiteX24" fmla="*/ 1253699 w 2914490"/>
              <a:gd name="connsiteY24" fmla="*/ 2228614 h 2245547"/>
              <a:gd name="connsiteX25" fmla="*/ 1050499 w 2914490"/>
              <a:gd name="connsiteY25" fmla="*/ 2203215 h 2245547"/>
              <a:gd name="connsiteX26" fmla="*/ 868465 w 2914490"/>
              <a:gd name="connsiteY26" fmla="*/ 2165115 h 2245547"/>
              <a:gd name="connsiteX27" fmla="*/ 635632 w 2914490"/>
              <a:gd name="connsiteY27" fmla="*/ 2093148 h 2245547"/>
              <a:gd name="connsiteX28" fmla="*/ 483231 w 2914490"/>
              <a:gd name="connsiteY28" fmla="*/ 2033881 h 2245547"/>
              <a:gd name="connsiteX29" fmla="*/ 322365 w 2914490"/>
              <a:gd name="connsiteY29" fmla="*/ 1944981 h 2245547"/>
              <a:gd name="connsiteX30" fmla="*/ 178434 w 2914490"/>
              <a:gd name="connsiteY30" fmla="*/ 1792582 h 2245547"/>
              <a:gd name="connsiteX31" fmla="*/ 76833 w 2914490"/>
              <a:gd name="connsiteY31" fmla="*/ 1589381 h 2245547"/>
              <a:gd name="connsiteX32" fmla="*/ 30266 w 2914490"/>
              <a:gd name="connsiteY32" fmla="*/ 1356547 h 2245547"/>
              <a:gd name="connsiteX33" fmla="*/ 632 w 2914490"/>
              <a:gd name="connsiteY33" fmla="*/ 1111014 h 2245547"/>
              <a:gd name="connsiteX34" fmla="*/ 13333 w 2914490"/>
              <a:gd name="connsiteY34" fmla="*/ 793514 h 2245547"/>
              <a:gd name="connsiteX35" fmla="*/ 51433 w 2914490"/>
              <a:gd name="connsiteY35" fmla="*/ 615714 h 2245547"/>
              <a:gd name="connsiteX36" fmla="*/ 102232 w 2914490"/>
              <a:gd name="connsiteY36" fmla="*/ 459081 h 2245547"/>
              <a:gd name="connsiteX37" fmla="*/ 148799 w 2914490"/>
              <a:gd name="connsiteY37" fmla="*/ 293981 h 2245547"/>
              <a:gd name="connsiteX38" fmla="*/ 250399 w 2914490"/>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48760 w 2914451"/>
              <a:gd name="connsiteY37" fmla="*/ 293981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237660 w 2914451"/>
              <a:gd name="connsiteY37" fmla="*/ 306681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322327 w 2914451"/>
              <a:gd name="connsiteY0" fmla="*/ 183915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322327 w 2914451"/>
              <a:gd name="connsiteY38" fmla="*/ 183915 h 2245547"/>
              <a:gd name="connsiteX0" fmla="*/ 322327 w 2914451"/>
              <a:gd name="connsiteY0" fmla="*/ 183915 h 2245547"/>
              <a:gd name="connsiteX1" fmla="*/ 478960 w 2914451"/>
              <a:gd name="connsiteY1" fmla="*/ 78081 h 2245547"/>
              <a:gd name="connsiteX2" fmla="*/ 707560 w 2914451"/>
              <a:gd name="connsiteY2" fmla="*/ 65381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3915 h 2245547"/>
              <a:gd name="connsiteX1" fmla="*/ 466260 w 2914451"/>
              <a:gd name="connsiteY1" fmla="*/ 95014 h 2245547"/>
              <a:gd name="connsiteX2" fmla="*/ 707560 w 2914451"/>
              <a:gd name="connsiteY2" fmla="*/ 65381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3915 h 2245547"/>
              <a:gd name="connsiteX1" fmla="*/ 466260 w 2914451"/>
              <a:gd name="connsiteY1" fmla="*/ 95014 h 2245547"/>
              <a:gd name="connsiteX2" fmla="*/ 648293 w 2914451"/>
              <a:gd name="connsiteY2" fmla="*/ 35747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3915 h 2245547"/>
              <a:gd name="connsiteX1" fmla="*/ 466260 w 2914451"/>
              <a:gd name="connsiteY1" fmla="*/ 95014 h 2245547"/>
              <a:gd name="connsiteX2" fmla="*/ 648293 w 2914451"/>
              <a:gd name="connsiteY2" fmla="*/ 35747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5756 h 2247388"/>
              <a:gd name="connsiteX1" fmla="*/ 466260 w 2914451"/>
              <a:gd name="connsiteY1" fmla="*/ 96855 h 2247388"/>
              <a:gd name="connsiteX2" fmla="*/ 648293 w 2914451"/>
              <a:gd name="connsiteY2" fmla="*/ 37588 h 2247388"/>
              <a:gd name="connsiteX3" fmla="*/ 936160 w 2914451"/>
              <a:gd name="connsiteY3" fmla="*/ 3722 h 2247388"/>
              <a:gd name="connsiteX4" fmla="*/ 1287526 w 2914451"/>
              <a:gd name="connsiteY4" fmla="*/ 3722 h 2247388"/>
              <a:gd name="connsiteX5" fmla="*/ 1706626 w 2914451"/>
              <a:gd name="connsiteY5" fmla="*/ 29122 h 2247388"/>
              <a:gd name="connsiteX6" fmla="*/ 1922527 w 2914451"/>
              <a:gd name="connsiteY6" fmla="*/ 50289 h 2247388"/>
              <a:gd name="connsiteX7" fmla="*/ 2168060 w 2914451"/>
              <a:gd name="connsiteY7" fmla="*/ 79922 h 2247388"/>
              <a:gd name="connsiteX8" fmla="*/ 2362793 w 2914451"/>
              <a:gd name="connsiteY8" fmla="*/ 134956 h 2247388"/>
              <a:gd name="connsiteX9" fmla="*/ 2549060 w 2914451"/>
              <a:gd name="connsiteY9" fmla="*/ 240789 h 2247388"/>
              <a:gd name="connsiteX10" fmla="*/ 2731092 w 2914451"/>
              <a:gd name="connsiteY10" fmla="*/ 401656 h 2247388"/>
              <a:gd name="connsiteX11" fmla="*/ 2858094 w 2914451"/>
              <a:gd name="connsiteY11" fmla="*/ 668356 h 2247388"/>
              <a:gd name="connsiteX12" fmla="*/ 2913127 w 2914451"/>
              <a:gd name="connsiteY12" fmla="*/ 968922 h 2247388"/>
              <a:gd name="connsiteX13" fmla="*/ 2891960 w 2914451"/>
              <a:gd name="connsiteY13" fmla="*/ 1244089 h 2247388"/>
              <a:gd name="connsiteX14" fmla="*/ 2832694 w 2914451"/>
              <a:gd name="connsiteY14" fmla="*/ 1531955 h 2247388"/>
              <a:gd name="connsiteX15" fmla="*/ 2764960 w 2914451"/>
              <a:gd name="connsiteY15" fmla="*/ 1718222 h 2247388"/>
              <a:gd name="connsiteX16" fmla="*/ 2671827 w 2914451"/>
              <a:gd name="connsiteY16" fmla="*/ 1900255 h 2247388"/>
              <a:gd name="connsiteX17" fmla="*/ 2549060 w 2914451"/>
              <a:gd name="connsiteY17" fmla="*/ 2027256 h 2247388"/>
              <a:gd name="connsiteX18" fmla="*/ 2358560 w 2914451"/>
              <a:gd name="connsiteY18" fmla="*/ 2133088 h 2247388"/>
              <a:gd name="connsiteX19" fmla="*/ 2121493 w 2914451"/>
              <a:gd name="connsiteY19" fmla="*/ 2200822 h 2247388"/>
              <a:gd name="connsiteX20" fmla="*/ 1863260 w 2914451"/>
              <a:gd name="connsiteY20" fmla="*/ 2238922 h 2247388"/>
              <a:gd name="connsiteX21" fmla="*/ 1566927 w 2914451"/>
              <a:gd name="connsiteY21" fmla="*/ 2247388 h 2247388"/>
              <a:gd name="connsiteX22" fmla="*/ 1253660 w 2914451"/>
              <a:gd name="connsiteY22" fmla="*/ 2230455 h 2247388"/>
              <a:gd name="connsiteX23" fmla="*/ 1050460 w 2914451"/>
              <a:gd name="connsiteY23" fmla="*/ 2205056 h 2247388"/>
              <a:gd name="connsiteX24" fmla="*/ 868426 w 2914451"/>
              <a:gd name="connsiteY24" fmla="*/ 2166956 h 2247388"/>
              <a:gd name="connsiteX25" fmla="*/ 635593 w 2914451"/>
              <a:gd name="connsiteY25" fmla="*/ 2094989 h 2247388"/>
              <a:gd name="connsiteX26" fmla="*/ 483192 w 2914451"/>
              <a:gd name="connsiteY26" fmla="*/ 2035722 h 2247388"/>
              <a:gd name="connsiteX27" fmla="*/ 322326 w 2914451"/>
              <a:gd name="connsiteY27" fmla="*/ 1946822 h 2247388"/>
              <a:gd name="connsiteX28" fmla="*/ 178395 w 2914451"/>
              <a:gd name="connsiteY28" fmla="*/ 1794423 h 2247388"/>
              <a:gd name="connsiteX29" fmla="*/ 76794 w 2914451"/>
              <a:gd name="connsiteY29" fmla="*/ 1591222 h 2247388"/>
              <a:gd name="connsiteX30" fmla="*/ 30227 w 2914451"/>
              <a:gd name="connsiteY30" fmla="*/ 1358388 h 2247388"/>
              <a:gd name="connsiteX31" fmla="*/ 593 w 2914451"/>
              <a:gd name="connsiteY31" fmla="*/ 1112855 h 2247388"/>
              <a:gd name="connsiteX32" fmla="*/ 13294 w 2914451"/>
              <a:gd name="connsiteY32" fmla="*/ 795355 h 2247388"/>
              <a:gd name="connsiteX33" fmla="*/ 47161 w 2914451"/>
              <a:gd name="connsiteY33" fmla="*/ 604855 h 2247388"/>
              <a:gd name="connsiteX34" fmla="*/ 102193 w 2914451"/>
              <a:gd name="connsiteY34" fmla="*/ 460922 h 2247388"/>
              <a:gd name="connsiteX35" fmla="*/ 191094 w 2914451"/>
              <a:gd name="connsiteY35" fmla="*/ 304289 h 2247388"/>
              <a:gd name="connsiteX36" fmla="*/ 322327 w 2914451"/>
              <a:gd name="connsiteY36" fmla="*/ 185756 h 2247388"/>
              <a:gd name="connsiteX0" fmla="*/ 322327 w 2914451"/>
              <a:gd name="connsiteY0" fmla="*/ 185756 h 2247388"/>
              <a:gd name="connsiteX1" fmla="*/ 466260 w 2914451"/>
              <a:gd name="connsiteY1" fmla="*/ 96855 h 2247388"/>
              <a:gd name="connsiteX2" fmla="*/ 648293 w 2914451"/>
              <a:gd name="connsiteY2" fmla="*/ 37588 h 2247388"/>
              <a:gd name="connsiteX3" fmla="*/ 889593 w 2914451"/>
              <a:gd name="connsiteY3" fmla="*/ 3722 h 2247388"/>
              <a:gd name="connsiteX4" fmla="*/ 1287526 w 2914451"/>
              <a:gd name="connsiteY4" fmla="*/ 3722 h 2247388"/>
              <a:gd name="connsiteX5" fmla="*/ 1706626 w 2914451"/>
              <a:gd name="connsiteY5" fmla="*/ 29122 h 2247388"/>
              <a:gd name="connsiteX6" fmla="*/ 1922527 w 2914451"/>
              <a:gd name="connsiteY6" fmla="*/ 50289 h 2247388"/>
              <a:gd name="connsiteX7" fmla="*/ 2168060 w 2914451"/>
              <a:gd name="connsiteY7" fmla="*/ 79922 h 2247388"/>
              <a:gd name="connsiteX8" fmla="*/ 2362793 w 2914451"/>
              <a:gd name="connsiteY8" fmla="*/ 134956 h 2247388"/>
              <a:gd name="connsiteX9" fmla="*/ 2549060 w 2914451"/>
              <a:gd name="connsiteY9" fmla="*/ 240789 h 2247388"/>
              <a:gd name="connsiteX10" fmla="*/ 2731092 w 2914451"/>
              <a:gd name="connsiteY10" fmla="*/ 401656 h 2247388"/>
              <a:gd name="connsiteX11" fmla="*/ 2858094 w 2914451"/>
              <a:gd name="connsiteY11" fmla="*/ 668356 h 2247388"/>
              <a:gd name="connsiteX12" fmla="*/ 2913127 w 2914451"/>
              <a:gd name="connsiteY12" fmla="*/ 968922 h 2247388"/>
              <a:gd name="connsiteX13" fmla="*/ 2891960 w 2914451"/>
              <a:gd name="connsiteY13" fmla="*/ 1244089 h 2247388"/>
              <a:gd name="connsiteX14" fmla="*/ 2832694 w 2914451"/>
              <a:gd name="connsiteY14" fmla="*/ 1531955 h 2247388"/>
              <a:gd name="connsiteX15" fmla="*/ 2764960 w 2914451"/>
              <a:gd name="connsiteY15" fmla="*/ 1718222 h 2247388"/>
              <a:gd name="connsiteX16" fmla="*/ 2671827 w 2914451"/>
              <a:gd name="connsiteY16" fmla="*/ 1900255 h 2247388"/>
              <a:gd name="connsiteX17" fmla="*/ 2549060 w 2914451"/>
              <a:gd name="connsiteY17" fmla="*/ 2027256 h 2247388"/>
              <a:gd name="connsiteX18" fmla="*/ 2358560 w 2914451"/>
              <a:gd name="connsiteY18" fmla="*/ 2133088 h 2247388"/>
              <a:gd name="connsiteX19" fmla="*/ 2121493 w 2914451"/>
              <a:gd name="connsiteY19" fmla="*/ 2200822 h 2247388"/>
              <a:gd name="connsiteX20" fmla="*/ 1863260 w 2914451"/>
              <a:gd name="connsiteY20" fmla="*/ 2238922 h 2247388"/>
              <a:gd name="connsiteX21" fmla="*/ 1566927 w 2914451"/>
              <a:gd name="connsiteY21" fmla="*/ 2247388 h 2247388"/>
              <a:gd name="connsiteX22" fmla="*/ 1253660 w 2914451"/>
              <a:gd name="connsiteY22" fmla="*/ 2230455 h 2247388"/>
              <a:gd name="connsiteX23" fmla="*/ 1050460 w 2914451"/>
              <a:gd name="connsiteY23" fmla="*/ 2205056 h 2247388"/>
              <a:gd name="connsiteX24" fmla="*/ 868426 w 2914451"/>
              <a:gd name="connsiteY24" fmla="*/ 2166956 h 2247388"/>
              <a:gd name="connsiteX25" fmla="*/ 635593 w 2914451"/>
              <a:gd name="connsiteY25" fmla="*/ 2094989 h 2247388"/>
              <a:gd name="connsiteX26" fmla="*/ 483192 w 2914451"/>
              <a:gd name="connsiteY26" fmla="*/ 2035722 h 2247388"/>
              <a:gd name="connsiteX27" fmla="*/ 322326 w 2914451"/>
              <a:gd name="connsiteY27" fmla="*/ 1946822 h 2247388"/>
              <a:gd name="connsiteX28" fmla="*/ 178395 w 2914451"/>
              <a:gd name="connsiteY28" fmla="*/ 1794423 h 2247388"/>
              <a:gd name="connsiteX29" fmla="*/ 76794 w 2914451"/>
              <a:gd name="connsiteY29" fmla="*/ 1591222 h 2247388"/>
              <a:gd name="connsiteX30" fmla="*/ 30227 w 2914451"/>
              <a:gd name="connsiteY30" fmla="*/ 1358388 h 2247388"/>
              <a:gd name="connsiteX31" fmla="*/ 593 w 2914451"/>
              <a:gd name="connsiteY31" fmla="*/ 1112855 h 2247388"/>
              <a:gd name="connsiteX32" fmla="*/ 13294 w 2914451"/>
              <a:gd name="connsiteY32" fmla="*/ 795355 h 2247388"/>
              <a:gd name="connsiteX33" fmla="*/ 47161 w 2914451"/>
              <a:gd name="connsiteY33" fmla="*/ 604855 h 2247388"/>
              <a:gd name="connsiteX34" fmla="*/ 102193 w 2914451"/>
              <a:gd name="connsiteY34" fmla="*/ 460922 h 2247388"/>
              <a:gd name="connsiteX35" fmla="*/ 191094 w 2914451"/>
              <a:gd name="connsiteY35" fmla="*/ 304289 h 2247388"/>
              <a:gd name="connsiteX36" fmla="*/ 322327 w 2914451"/>
              <a:gd name="connsiteY36" fmla="*/ 185756 h 224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4451" h="2247388">
                <a:moveTo>
                  <a:pt x="322327" y="185756"/>
                </a:moveTo>
                <a:cubicBezTo>
                  <a:pt x="368188" y="151184"/>
                  <a:pt x="411932" y="121550"/>
                  <a:pt x="466260" y="96855"/>
                </a:cubicBezTo>
                <a:cubicBezTo>
                  <a:pt x="520588" y="72160"/>
                  <a:pt x="559393" y="58755"/>
                  <a:pt x="648293" y="37588"/>
                </a:cubicBezTo>
                <a:cubicBezTo>
                  <a:pt x="726609" y="22066"/>
                  <a:pt x="783054" y="9366"/>
                  <a:pt x="889593" y="3722"/>
                </a:cubicBezTo>
                <a:cubicBezTo>
                  <a:pt x="996132" y="-1922"/>
                  <a:pt x="1151354" y="-511"/>
                  <a:pt x="1287526" y="3722"/>
                </a:cubicBezTo>
                <a:cubicBezTo>
                  <a:pt x="1423698" y="7955"/>
                  <a:pt x="1600793" y="21361"/>
                  <a:pt x="1706626" y="29122"/>
                </a:cubicBezTo>
                <a:cubicBezTo>
                  <a:pt x="1812460" y="36883"/>
                  <a:pt x="1845621" y="41822"/>
                  <a:pt x="1922527" y="50289"/>
                </a:cubicBezTo>
                <a:cubicBezTo>
                  <a:pt x="1999433" y="58756"/>
                  <a:pt x="2094682" y="65811"/>
                  <a:pt x="2168060" y="79922"/>
                </a:cubicBezTo>
                <a:cubicBezTo>
                  <a:pt x="2241438" y="94033"/>
                  <a:pt x="2299293" y="108145"/>
                  <a:pt x="2362793" y="134956"/>
                </a:cubicBezTo>
                <a:cubicBezTo>
                  <a:pt x="2426293" y="161767"/>
                  <a:pt x="2490499" y="199161"/>
                  <a:pt x="2549060" y="240789"/>
                </a:cubicBezTo>
                <a:cubicBezTo>
                  <a:pt x="2607621" y="282417"/>
                  <a:pt x="2679586" y="330395"/>
                  <a:pt x="2731092" y="401656"/>
                </a:cubicBezTo>
                <a:cubicBezTo>
                  <a:pt x="2782598" y="472917"/>
                  <a:pt x="2827755" y="573812"/>
                  <a:pt x="2858094" y="668356"/>
                </a:cubicBezTo>
                <a:cubicBezTo>
                  <a:pt x="2888433" y="762900"/>
                  <a:pt x="2907483" y="872966"/>
                  <a:pt x="2913127" y="968922"/>
                </a:cubicBezTo>
                <a:cubicBezTo>
                  <a:pt x="2918771" y="1064878"/>
                  <a:pt x="2905365" y="1150250"/>
                  <a:pt x="2891960" y="1244089"/>
                </a:cubicBezTo>
                <a:cubicBezTo>
                  <a:pt x="2878555" y="1337928"/>
                  <a:pt x="2853861" y="1452933"/>
                  <a:pt x="2832694" y="1531955"/>
                </a:cubicBezTo>
                <a:cubicBezTo>
                  <a:pt x="2811527" y="1610977"/>
                  <a:pt x="2791771" y="1656839"/>
                  <a:pt x="2764960" y="1718222"/>
                </a:cubicBezTo>
                <a:cubicBezTo>
                  <a:pt x="2738149" y="1779605"/>
                  <a:pt x="2707810" y="1848750"/>
                  <a:pt x="2671827" y="1900255"/>
                </a:cubicBezTo>
                <a:cubicBezTo>
                  <a:pt x="2635844" y="1951760"/>
                  <a:pt x="2601271" y="1988451"/>
                  <a:pt x="2549060" y="2027256"/>
                </a:cubicBezTo>
                <a:cubicBezTo>
                  <a:pt x="2496849" y="2066061"/>
                  <a:pt x="2429821" y="2104160"/>
                  <a:pt x="2358560" y="2133088"/>
                </a:cubicBezTo>
                <a:cubicBezTo>
                  <a:pt x="2287299" y="2162016"/>
                  <a:pt x="2126353" y="2200282"/>
                  <a:pt x="2121493" y="2200822"/>
                </a:cubicBezTo>
                <a:cubicBezTo>
                  <a:pt x="2056582" y="2200822"/>
                  <a:pt x="1955688" y="2231161"/>
                  <a:pt x="1863260" y="2238922"/>
                </a:cubicBezTo>
                <a:cubicBezTo>
                  <a:pt x="1770832" y="2246683"/>
                  <a:pt x="1600794" y="2243155"/>
                  <a:pt x="1566927" y="2247388"/>
                </a:cubicBezTo>
                <a:cubicBezTo>
                  <a:pt x="1462505" y="2241744"/>
                  <a:pt x="1339738" y="2237510"/>
                  <a:pt x="1253660" y="2230455"/>
                </a:cubicBezTo>
                <a:cubicBezTo>
                  <a:pt x="1167582" y="2223400"/>
                  <a:pt x="1114666" y="2215639"/>
                  <a:pt x="1050460" y="2205056"/>
                </a:cubicBezTo>
                <a:cubicBezTo>
                  <a:pt x="986254" y="2194473"/>
                  <a:pt x="937570" y="2185300"/>
                  <a:pt x="868426" y="2166956"/>
                </a:cubicBezTo>
                <a:cubicBezTo>
                  <a:pt x="799282" y="2148612"/>
                  <a:pt x="699799" y="2116861"/>
                  <a:pt x="635593" y="2094989"/>
                </a:cubicBezTo>
                <a:cubicBezTo>
                  <a:pt x="571387" y="2073117"/>
                  <a:pt x="540342" y="2050539"/>
                  <a:pt x="483192" y="2035722"/>
                </a:cubicBezTo>
                <a:cubicBezTo>
                  <a:pt x="413342" y="2003972"/>
                  <a:pt x="373126" y="1987039"/>
                  <a:pt x="322326" y="1946822"/>
                </a:cubicBezTo>
                <a:cubicBezTo>
                  <a:pt x="271527" y="1906606"/>
                  <a:pt x="224962" y="1855806"/>
                  <a:pt x="178395" y="1794423"/>
                </a:cubicBezTo>
                <a:cubicBezTo>
                  <a:pt x="131828" y="1733040"/>
                  <a:pt x="101489" y="1663895"/>
                  <a:pt x="76794" y="1591222"/>
                </a:cubicBezTo>
                <a:cubicBezTo>
                  <a:pt x="52099" y="1518550"/>
                  <a:pt x="42927" y="1438116"/>
                  <a:pt x="30227" y="1358388"/>
                </a:cubicBezTo>
                <a:cubicBezTo>
                  <a:pt x="17527" y="1278660"/>
                  <a:pt x="3415" y="1206694"/>
                  <a:pt x="593" y="1112855"/>
                </a:cubicBezTo>
                <a:cubicBezTo>
                  <a:pt x="-2229" y="1019016"/>
                  <a:pt x="5533" y="880022"/>
                  <a:pt x="13294" y="795355"/>
                </a:cubicBezTo>
                <a:cubicBezTo>
                  <a:pt x="21055" y="710688"/>
                  <a:pt x="32345" y="660594"/>
                  <a:pt x="47161" y="604855"/>
                </a:cubicBezTo>
                <a:cubicBezTo>
                  <a:pt x="61978" y="549116"/>
                  <a:pt x="78204" y="511016"/>
                  <a:pt x="102193" y="460922"/>
                </a:cubicBezTo>
                <a:cubicBezTo>
                  <a:pt x="126182" y="410828"/>
                  <a:pt x="154405" y="350150"/>
                  <a:pt x="191094" y="304289"/>
                </a:cubicBezTo>
                <a:cubicBezTo>
                  <a:pt x="227783" y="258428"/>
                  <a:pt x="276466" y="220328"/>
                  <a:pt x="322327" y="185756"/>
                </a:cubicBezTo>
                <a:close/>
              </a:path>
            </a:pathLst>
          </a:custGeom>
          <a:solidFill>
            <a:srgbClr val="850C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pic>
        <p:nvPicPr>
          <p:cNvPr id="5" name="Picture 2">
            <a:extLst>
              <a:ext uri="{FF2B5EF4-FFF2-40B4-BE49-F238E27FC236}">
                <a16:creationId xmlns:a16="http://schemas.microsoft.com/office/drawing/2014/main" id="{B4414264-19BA-4076-9B13-BAB4A44853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35850" y="476250"/>
            <a:ext cx="12398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itle Placeholder 15"/>
          <p:cNvSpPr>
            <a:spLocks noGrp="1"/>
          </p:cNvSpPr>
          <p:nvPr>
            <p:ph type="ctrTitle"/>
          </p:nvPr>
        </p:nvSpPr>
        <p:spPr>
          <a:xfrm>
            <a:off x="899592" y="908050"/>
            <a:ext cx="5501208" cy="2692400"/>
          </a:xfrm>
          <a:prstGeom prst="rect">
            <a:avLst/>
          </a:prstGeom>
        </p:spPr>
        <p:txBody>
          <a:bodyPr anchor="b"/>
          <a:lstStyle>
            <a:lvl1pPr>
              <a:lnSpc>
                <a:spcPct val="90000"/>
              </a:lnSpc>
              <a:defRPr sz="4800" b="0" i="0">
                <a:solidFill>
                  <a:schemeClr val="bg1"/>
                </a:solidFill>
                <a:latin typeface="Arial" charset="0"/>
                <a:ea typeface="ＭＳ Ｐゴシック" charset="0"/>
                <a:cs typeface="ＭＳ Ｐゴシック" charset="0"/>
              </a:defRPr>
            </a:lvl1pPr>
          </a:lstStyle>
          <a:p>
            <a:pPr lvl="0"/>
            <a:r>
              <a:rPr lang="en-GB" noProof="0"/>
              <a:t>Click to edit Master title style</a:t>
            </a:r>
            <a:endParaRPr lang="en-US" noProof="0"/>
          </a:p>
        </p:txBody>
      </p:sp>
      <p:sp>
        <p:nvSpPr>
          <p:cNvPr id="35846" name="Text Placeholder 25"/>
          <p:cNvSpPr>
            <a:spLocks noGrp="1"/>
          </p:cNvSpPr>
          <p:nvPr>
            <p:ph type="subTitle" idx="1"/>
          </p:nvPr>
        </p:nvSpPr>
        <p:spPr>
          <a:xfrm>
            <a:off x="899592" y="3886200"/>
            <a:ext cx="5501208" cy="1752600"/>
          </a:xfrm>
          <a:prstGeom prst="rect">
            <a:avLst/>
          </a:prstGeom>
        </p:spPr>
        <p:txBody>
          <a:bodyPr/>
          <a:lstStyle>
            <a:lvl1pPr marL="0" indent="0">
              <a:buFont typeface="Wingdings 2" charset="0"/>
              <a:buNone/>
              <a:defRPr b="0" i="0">
                <a:solidFill>
                  <a:schemeClr val="bg1"/>
                </a:solidFill>
                <a:latin typeface="Arial" charset="0"/>
                <a:ea typeface="ＭＳ Ｐゴシック" charset="0"/>
                <a:cs typeface="ＭＳ Ｐゴシック" charset="0"/>
              </a:defRPr>
            </a:lvl1pPr>
          </a:lstStyle>
          <a:p>
            <a:pPr lvl="0"/>
            <a:r>
              <a:rPr lang="en-GB" noProof="0"/>
              <a:t>Click to edit Master subtitle style</a:t>
            </a:r>
            <a:endParaRPr lang="en-US" noProof="0"/>
          </a:p>
        </p:txBody>
      </p:sp>
      <p:sp>
        <p:nvSpPr>
          <p:cNvPr id="6" name="Footer Placeholder 20">
            <a:extLst>
              <a:ext uri="{FF2B5EF4-FFF2-40B4-BE49-F238E27FC236}">
                <a16:creationId xmlns:a16="http://schemas.microsoft.com/office/drawing/2014/main" id="{1492D174-E9A9-4448-B61C-6A93B01E3E81}"/>
              </a:ext>
            </a:extLst>
          </p:cNvPr>
          <p:cNvSpPr>
            <a:spLocks noGrp="1"/>
          </p:cNvSpPr>
          <p:nvPr>
            <p:ph type="ftr" sz="quarter" idx="10"/>
          </p:nvPr>
        </p:nvSpPr>
        <p:spPr>
          <a:xfrm>
            <a:off x="900113" y="6245225"/>
            <a:ext cx="5327650" cy="476250"/>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900">
                <a:solidFill>
                  <a:srgbClr val="FFFFFF"/>
                </a:solidFill>
              </a:defRPr>
            </a:lvl1pPr>
          </a:lstStyle>
          <a:p>
            <a:pPr>
              <a:defRPr/>
            </a:pPr>
            <a:r>
              <a:rPr lang="en-GB" altLang="en-US"/>
              <a:t>CYP Haem / Onc Telephone Triage Training Master Slides</a:t>
            </a:r>
            <a:endParaRPr lang="en-US" altLang="en-US"/>
          </a:p>
        </p:txBody>
      </p:sp>
      <p:sp>
        <p:nvSpPr>
          <p:cNvPr id="7" name="Date Placeholder 21">
            <a:extLst>
              <a:ext uri="{FF2B5EF4-FFF2-40B4-BE49-F238E27FC236}">
                <a16:creationId xmlns:a16="http://schemas.microsoft.com/office/drawing/2014/main" id="{91409112-2B14-4BB6-B3D4-BC859D296CBA}"/>
              </a:ext>
            </a:extLst>
          </p:cNvPr>
          <p:cNvSpPr>
            <a:spLocks noGrp="1"/>
          </p:cNvSpPr>
          <p:nvPr>
            <p:ph type="dt" sz="half" idx="11"/>
          </p:nvPr>
        </p:nvSpPr>
        <p:spPr>
          <a:xfrm>
            <a:off x="6400800" y="6245225"/>
            <a:ext cx="2274888" cy="476250"/>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900">
                <a:solidFill>
                  <a:srgbClr val="FFFFFF"/>
                </a:solidFill>
              </a:defRPr>
            </a:lvl1pPr>
          </a:lstStyle>
          <a:p>
            <a:pPr>
              <a:defRPr/>
            </a:pPr>
            <a:fld id="{CA88C53B-136E-4B3E-BCFD-1F2920556EA7}" type="datetime1">
              <a:rPr lang="en-GB" altLang="en-US"/>
              <a:pPr>
                <a:defRPr/>
              </a:pPr>
              <a:t>26/06/2026</a:t>
            </a:fld>
            <a:endParaRPr lang="en-US" altLang="en-US"/>
          </a:p>
        </p:txBody>
      </p:sp>
    </p:spTree>
    <p:extLst>
      <p:ext uri="{BB962C8B-B14F-4D97-AF65-F5344CB8AC3E}">
        <p14:creationId xmlns:p14="http://schemas.microsoft.com/office/powerpoint/2010/main" val="20489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1E90-28EA-90D7-DFC0-D79275F83B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FD36EC-56FD-3874-E840-2B598192F37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DAE359-F123-4073-8D7D-899975C0AD1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9BE7F4-36D4-93FE-28D7-6586CB79AFF2}"/>
              </a:ext>
            </a:extLst>
          </p:cNvPr>
          <p:cNvSpPr>
            <a:spLocks noGrp="1"/>
          </p:cNvSpPr>
          <p:nvPr>
            <p:ph type="dt" sz="half" idx="10"/>
          </p:nvPr>
        </p:nvSpPr>
        <p:spPr/>
        <p:txBody>
          <a:bodyPr/>
          <a:lstStyle/>
          <a:p>
            <a:pPr>
              <a:defRPr/>
            </a:pPr>
            <a:fld id="{065440B5-E491-4040-9EF9-85315F4DB7B8}" type="datetime1">
              <a:rPr lang="en-GB" altLang="en-US" smtClean="0"/>
              <a:pPr>
                <a:defRPr/>
              </a:pPr>
              <a:t>26/06/2026</a:t>
            </a:fld>
            <a:endParaRPr lang="en-US" altLang="en-US"/>
          </a:p>
        </p:txBody>
      </p:sp>
      <p:sp>
        <p:nvSpPr>
          <p:cNvPr id="6" name="Footer Placeholder 5">
            <a:extLst>
              <a:ext uri="{FF2B5EF4-FFF2-40B4-BE49-F238E27FC236}">
                <a16:creationId xmlns:a16="http://schemas.microsoft.com/office/drawing/2014/main" id="{ED62DE62-59E7-4E97-D437-5FFE0E1B71FF}"/>
              </a:ext>
            </a:extLst>
          </p:cNvPr>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7" name="Slide Number Placeholder 6">
            <a:extLst>
              <a:ext uri="{FF2B5EF4-FFF2-40B4-BE49-F238E27FC236}">
                <a16:creationId xmlns:a16="http://schemas.microsoft.com/office/drawing/2014/main" id="{94C3EAE5-C27F-7A59-EFCF-60DED7C427CD}"/>
              </a:ext>
            </a:extLst>
          </p:cNvPr>
          <p:cNvSpPr>
            <a:spLocks noGrp="1"/>
          </p:cNvSpPr>
          <p:nvPr>
            <p:ph type="sldNum" sz="quarter" idx="12"/>
          </p:nvPr>
        </p:nvSpPr>
        <p:spPr/>
        <p:txBody>
          <a:bodyPr/>
          <a:lstStyle/>
          <a:p>
            <a:fld id="{9432398F-66FD-4579-A666-7D2BF0140A60}" type="slidenum">
              <a:rPr lang="en-US" altLang="en-US" smtClean="0"/>
              <a:pPr/>
              <a:t>‹#›</a:t>
            </a:fld>
            <a:endParaRPr lang="en-US" altLang="en-US"/>
          </a:p>
        </p:txBody>
      </p:sp>
      <p:grpSp>
        <p:nvGrpSpPr>
          <p:cNvPr id="8" name="Group 6">
            <a:extLst>
              <a:ext uri="{FF2B5EF4-FFF2-40B4-BE49-F238E27FC236}">
                <a16:creationId xmlns:a16="http://schemas.microsoft.com/office/drawing/2014/main" id="{5C916324-0B05-D023-B8D3-EC97773F2140}"/>
              </a:ext>
            </a:extLst>
          </p:cNvPr>
          <p:cNvGrpSpPr>
            <a:grpSpLocks/>
          </p:cNvGrpSpPr>
          <p:nvPr userDrawn="1"/>
        </p:nvGrpSpPr>
        <p:grpSpPr bwMode="auto">
          <a:xfrm>
            <a:off x="6565900" y="6240463"/>
            <a:ext cx="1673225" cy="481012"/>
            <a:chOff x="6565136" y="6239877"/>
            <a:chExt cx="1673790" cy="481598"/>
          </a:xfrm>
        </p:grpSpPr>
        <p:pic>
          <p:nvPicPr>
            <p:cNvPr id="9" name="Picture 7">
              <a:extLst>
                <a:ext uri="{FF2B5EF4-FFF2-40B4-BE49-F238E27FC236}">
                  <a16:creationId xmlns:a16="http://schemas.microsoft.com/office/drawing/2014/main" id="{5A6BB524-89B3-B217-4A8F-528097E392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78A8EF24-8BEA-EC23-336B-2B168D1395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C0334ABE-A34B-C02A-F0A0-B51BE21617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7096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B2FE-B59B-EFFA-DE8E-3C43D5B1E3D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71B591E-F08D-0A86-21EA-FB97FD4DFA5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303187-C737-B51D-BE58-0D39DBB595F5}"/>
              </a:ext>
            </a:extLst>
          </p:cNvPr>
          <p:cNvSpPr>
            <a:spLocks noGrp="1"/>
          </p:cNvSpPr>
          <p:nvPr>
            <p:ph type="dt" sz="half" idx="10"/>
          </p:nvPr>
        </p:nvSpPr>
        <p:spPr/>
        <p:txBody>
          <a:bodyPr/>
          <a:lstStyle/>
          <a:p>
            <a:pPr>
              <a:defRPr/>
            </a:pPr>
            <a:fld id="{CA88C53B-136E-4B3E-BCFD-1F2920556EA7}" type="datetime1">
              <a:rPr lang="en-GB" altLang="en-US" smtClean="0"/>
              <a:pPr>
                <a:defRPr/>
              </a:pPr>
              <a:t>26/06/2026</a:t>
            </a:fld>
            <a:endParaRPr lang="en-US" altLang="en-US"/>
          </a:p>
        </p:txBody>
      </p:sp>
      <p:sp>
        <p:nvSpPr>
          <p:cNvPr id="5" name="Footer Placeholder 4">
            <a:extLst>
              <a:ext uri="{FF2B5EF4-FFF2-40B4-BE49-F238E27FC236}">
                <a16:creationId xmlns:a16="http://schemas.microsoft.com/office/drawing/2014/main" id="{FF71EFA0-610F-3615-02B5-2A0DAC4F081D}"/>
              </a:ext>
            </a:extLst>
          </p:cNvPr>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6" name="Slide Number Placeholder 5">
            <a:extLst>
              <a:ext uri="{FF2B5EF4-FFF2-40B4-BE49-F238E27FC236}">
                <a16:creationId xmlns:a16="http://schemas.microsoft.com/office/drawing/2014/main" id="{B9362F04-8DA8-DC7C-F518-88916DEE9226}"/>
              </a:ext>
            </a:extLst>
          </p:cNvPr>
          <p:cNvSpPr>
            <a:spLocks noGrp="1"/>
          </p:cNvSpPr>
          <p:nvPr>
            <p:ph type="sldNum" sz="quarter" idx="12"/>
          </p:nvPr>
        </p:nvSpPr>
        <p:spPr/>
        <p:txBody>
          <a:bodyPr/>
          <a:lstStyle/>
          <a:p>
            <a:fld id="{93297233-D6D7-4988-AEB7-D10F896C1B14}" type="slidenum">
              <a:rPr lang="en-GB" smtClean="0"/>
              <a:t>‹#›</a:t>
            </a:fld>
            <a:endParaRPr lang="en-GB"/>
          </a:p>
        </p:txBody>
      </p:sp>
      <p:sp>
        <p:nvSpPr>
          <p:cNvPr id="7" name="Freeform 1">
            <a:extLst>
              <a:ext uri="{FF2B5EF4-FFF2-40B4-BE49-F238E27FC236}">
                <a16:creationId xmlns:a16="http://schemas.microsoft.com/office/drawing/2014/main" id="{8B3E7A54-1709-B9D7-CC0A-366C09693331}"/>
              </a:ext>
            </a:extLst>
          </p:cNvPr>
          <p:cNvSpPr/>
          <p:nvPr userDrawn="1"/>
        </p:nvSpPr>
        <p:spPr>
          <a:xfrm flipH="1">
            <a:off x="250825" y="765175"/>
            <a:ext cx="7289800" cy="5616575"/>
          </a:xfrm>
          <a:custGeom>
            <a:avLst/>
            <a:gdLst>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63500 w 2946400"/>
              <a:gd name="connsiteY73" fmla="*/ 406400 h 2209800"/>
              <a:gd name="connsiteX74" fmla="*/ 127000 w 2946400"/>
              <a:gd name="connsiteY74" fmla="*/ 330200 h 2209800"/>
              <a:gd name="connsiteX75" fmla="*/ 165100 w 2946400"/>
              <a:gd name="connsiteY75" fmla="*/ 304800 h 2209800"/>
              <a:gd name="connsiteX76" fmla="*/ 203200 w 2946400"/>
              <a:gd name="connsiteY76" fmla="*/ 292100 h 2209800"/>
              <a:gd name="connsiteX77" fmla="*/ 304800 w 2946400"/>
              <a:gd name="connsiteY77"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63500 w 2946400"/>
              <a:gd name="connsiteY73" fmla="*/ 406400 h 2209800"/>
              <a:gd name="connsiteX74" fmla="*/ 127000 w 2946400"/>
              <a:gd name="connsiteY74" fmla="*/ 330200 h 2209800"/>
              <a:gd name="connsiteX75" fmla="*/ 203200 w 2946400"/>
              <a:gd name="connsiteY75" fmla="*/ 292100 h 2209800"/>
              <a:gd name="connsiteX76" fmla="*/ 304800 w 2946400"/>
              <a:gd name="connsiteY76"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127000 w 2946400"/>
              <a:gd name="connsiteY73" fmla="*/ 330200 h 2209800"/>
              <a:gd name="connsiteX74" fmla="*/ 203200 w 2946400"/>
              <a:gd name="connsiteY74" fmla="*/ 292100 h 2209800"/>
              <a:gd name="connsiteX75" fmla="*/ 304800 w 2946400"/>
              <a:gd name="connsiteY75"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203200 w 2946400"/>
              <a:gd name="connsiteY73" fmla="*/ 292100 h 2209800"/>
              <a:gd name="connsiteX74" fmla="*/ 304800 w 2946400"/>
              <a:gd name="connsiteY74"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50800 w 2946400"/>
              <a:gd name="connsiteY66" fmla="*/ 1358900 h 2209800"/>
              <a:gd name="connsiteX67" fmla="*/ 25400 w 2946400"/>
              <a:gd name="connsiteY67" fmla="*/ 1231900 h 2209800"/>
              <a:gd name="connsiteX68" fmla="*/ 12700 w 2946400"/>
              <a:gd name="connsiteY68" fmla="*/ 1168400 h 2209800"/>
              <a:gd name="connsiteX69" fmla="*/ 0 w 2946400"/>
              <a:gd name="connsiteY69" fmla="*/ 863600 h 2209800"/>
              <a:gd name="connsiteX70" fmla="*/ 12700 w 2946400"/>
              <a:gd name="connsiteY70" fmla="*/ 558800 h 2209800"/>
              <a:gd name="connsiteX71" fmla="*/ 50800 w 2946400"/>
              <a:gd name="connsiteY71" fmla="*/ 444500 h 2209800"/>
              <a:gd name="connsiteX72" fmla="*/ 203200 w 2946400"/>
              <a:gd name="connsiteY72" fmla="*/ 292100 h 2209800"/>
              <a:gd name="connsiteX73" fmla="*/ 304800 w 2946400"/>
              <a:gd name="connsiteY73"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50800 w 2946400"/>
              <a:gd name="connsiteY66" fmla="*/ 1358900 h 2209800"/>
              <a:gd name="connsiteX67" fmla="*/ 12700 w 2946400"/>
              <a:gd name="connsiteY67" fmla="*/ 1168400 h 2209800"/>
              <a:gd name="connsiteX68" fmla="*/ 0 w 2946400"/>
              <a:gd name="connsiteY68" fmla="*/ 863600 h 2209800"/>
              <a:gd name="connsiteX69" fmla="*/ 12700 w 2946400"/>
              <a:gd name="connsiteY69" fmla="*/ 558800 h 2209800"/>
              <a:gd name="connsiteX70" fmla="*/ 50800 w 2946400"/>
              <a:gd name="connsiteY70" fmla="*/ 444500 h 2209800"/>
              <a:gd name="connsiteX71" fmla="*/ 203200 w 2946400"/>
              <a:gd name="connsiteY71" fmla="*/ 292100 h 2209800"/>
              <a:gd name="connsiteX72" fmla="*/ 304800 w 2946400"/>
              <a:gd name="connsiteY72"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28600 w 2946400"/>
              <a:gd name="connsiteY59" fmla="*/ 1828800 h 2209800"/>
              <a:gd name="connsiteX60" fmla="*/ 177800 w 2946400"/>
              <a:gd name="connsiteY60" fmla="*/ 1739900 h 2209800"/>
              <a:gd name="connsiteX61" fmla="*/ 165100 w 2946400"/>
              <a:gd name="connsiteY61" fmla="*/ 1701800 h 2209800"/>
              <a:gd name="connsiteX62" fmla="*/ 139700 w 2946400"/>
              <a:gd name="connsiteY62" fmla="*/ 1600200 h 2209800"/>
              <a:gd name="connsiteX63" fmla="*/ 101600 w 2946400"/>
              <a:gd name="connsiteY63" fmla="*/ 1473200 h 2209800"/>
              <a:gd name="connsiteX64" fmla="*/ 88900 w 2946400"/>
              <a:gd name="connsiteY64" fmla="*/ 1435100 h 2209800"/>
              <a:gd name="connsiteX65" fmla="*/ 50800 w 2946400"/>
              <a:gd name="connsiteY65" fmla="*/ 1358900 h 2209800"/>
              <a:gd name="connsiteX66" fmla="*/ 12700 w 2946400"/>
              <a:gd name="connsiteY66" fmla="*/ 1168400 h 2209800"/>
              <a:gd name="connsiteX67" fmla="*/ 0 w 2946400"/>
              <a:gd name="connsiteY67" fmla="*/ 863600 h 2209800"/>
              <a:gd name="connsiteX68" fmla="*/ 12700 w 2946400"/>
              <a:gd name="connsiteY68" fmla="*/ 558800 h 2209800"/>
              <a:gd name="connsiteX69" fmla="*/ 50800 w 2946400"/>
              <a:gd name="connsiteY69" fmla="*/ 444500 h 2209800"/>
              <a:gd name="connsiteX70" fmla="*/ 203200 w 2946400"/>
              <a:gd name="connsiteY70" fmla="*/ 292100 h 2209800"/>
              <a:gd name="connsiteX71" fmla="*/ 304800 w 2946400"/>
              <a:gd name="connsiteY71"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28600 w 2946400"/>
              <a:gd name="connsiteY59" fmla="*/ 1828800 h 2209800"/>
              <a:gd name="connsiteX60" fmla="*/ 177800 w 2946400"/>
              <a:gd name="connsiteY60" fmla="*/ 1739900 h 2209800"/>
              <a:gd name="connsiteX61" fmla="*/ 139700 w 2946400"/>
              <a:gd name="connsiteY61" fmla="*/ 1600200 h 2209800"/>
              <a:gd name="connsiteX62" fmla="*/ 101600 w 2946400"/>
              <a:gd name="connsiteY62" fmla="*/ 1473200 h 2209800"/>
              <a:gd name="connsiteX63" fmla="*/ 88900 w 2946400"/>
              <a:gd name="connsiteY63" fmla="*/ 1435100 h 2209800"/>
              <a:gd name="connsiteX64" fmla="*/ 50800 w 2946400"/>
              <a:gd name="connsiteY64" fmla="*/ 1358900 h 2209800"/>
              <a:gd name="connsiteX65" fmla="*/ 12700 w 2946400"/>
              <a:gd name="connsiteY65" fmla="*/ 1168400 h 2209800"/>
              <a:gd name="connsiteX66" fmla="*/ 0 w 2946400"/>
              <a:gd name="connsiteY66" fmla="*/ 863600 h 2209800"/>
              <a:gd name="connsiteX67" fmla="*/ 12700 w 2946400"/>
              <a:gd name="connsiteY67" fmla="*/ 558800 h 2209800"/>
              <a:gd name="connsiteX68" fmla="*/ 50800 w 2946400"/>
              <a:gd name="connsiteY68" fmla="*/ 444500 h 2209800"/>
              <a:gd name="connsiteX69" fmla="*/ 203200 w 2946400"/>
              <a:gd name="connsiteY69" fmla="*/ 292100 h 2209800"/>
              <a:gd name="connsiteX70" fmla="*/ 304800 w 2946400"/>
              <a:gd name="connsiteY70"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28600 w 2946400"/>
              <a:gd name="connsiteY59" fmla="*/ 1828800 h 2209800"/>
              <a:gd name="connsiteX60" fmla="*/ 177800 w 2946400"/>
              <a:gd name="connsiteY60" fmla="*/ 1739900 h 2209800"/>
              <a:gd name="connsiteX61" fmla="*/ 139700 w 2946400"/>
              <a:gd name="connsiteY61" fmla="*/ 1600200 h 2209800"/>
              <a:gd name="connsiteX62" fmla="*/ 101600 w 2946400"/>
              <a:gd name="connsiteY62" fmla="*/ 1473200 h 2209800"/>
              <a:gd name="connsiteX63" fmla="*/ 50800 w 2946400"/>
              <a:gd name="connsiteY63" fmla="*/ 1358900 h 2209800"/>
              <a:gd name="connsiteX64" fmla="*/ 12700 w 2946400"/>
              <a:gd name="connsiteY64" fmla="*/ 1168400 h 2209800"/>
              <a:gd name="connsiteX65" fmla="*/ 0 w 2946400"/>
              <a:gd name="connsiteY65" fmla="*/ 863600 h 2209800"/>
              <a:gd name="connsiteX66" fmla="*/ 12700 w 2946400"/>
              <a:gd name="connsiteY66" fmla="*/ 558800 h 2209800"/>
              <a:gd name="connsiteX67" fmla="*/ 50800 w 2946400"/>
              <a:gd name="connsiteY67" fmla="*/ 444500 h 2209800"/>
              <a:gd name="connsiteX68" fmla="*/ 203200 w 2946400"/>
              <a:gd name="connsiteY68" fmla="*/ 292100 h 2209800"/>
              <a:gd name="connsiteX69" fmla="*/ 304800 w 2946400"/>
              <a:gd name="connsiteY69"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228600 w 2946400"/>
              <a:gd name="connsiteY58" fmla="*/ 1828800 h 2209800"/>
              <a:gd name="connsiteX59" fmla="*/ 177800 w 2946400"/>
              <a:gd name="connsiteY59" fmla="*/ 1739900 h 2209800"/>
              <a:gd name="connsiteX60" fmla="*/ 139700 w 2946400"/>
              <a:gd name="connsiteY60" fmla="*/ 1600200 h 2209800"/>
              <a:gd name="connsiteX61" fmla="*/ 101600 w 2946400"/>
              <a:gd name="connsiteY61" fmla="*/ 1473200 h 2209800"/>
              <a:gd name="connsiteX62" fmla="*/ 50800 w 2946400"/>
              <a:gd name="connsiteY62" fmla="*/ 1358900 h 2209800"/>
              <a:gd name="connsiteX63" fmla="*/ 12700 w 2946400"/>
              <a:gd name="connsiteY63" fmla="*/ 1168400 h 2209800"/>
              <a:gd name="connsiteX64" fmla="*/ 0 w 2946400"/>
              <a:gd name="connsiteY64" fmla="*/ 863600 h 2209800"/>
              <a:gd name="connsiteX65" fmla="*/ 12700 w 2946400"/>
              <a:gd name="connsiteY65" fmla="*/ 558800 h 2209800"/>
              <a:gd name="connsiteX66" fmla="*/ 50800 w 2946400"/>
              <a:gd name="connsiteY66" fmla="*/ 444500 h 2209800"/>
              <a:gd name="connsiteX67" fmla="*/ 203200 w 2946400"/>
              <a:gd name="connsiteY67" fmla="*/ 292100 h 2209800"/>
              <a:gd name="connsiteX68" fmla="*/ 304800 w 2946400"/>
              <a:gd name="connsiteY68"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19100 w 2946400"/>
              <a:gd name="connsiteY55" fmla="*/ 1968500 h 2209800"/>
              <a:gd name="connsiteX56" fmla="*/ 342900 w 2946400"/>
              <a:gd name="connsiteY56" fmla="*/ 1917700 h 2209800"/>
              <a:gd name="connsiteX57" fmla="*/ 228600 w 2946400"/>
              <a:gd name="connsiteY57" fmla="*/ 1828800 h 2209800"/>
              <a:gd name="connsiteX58" fmla="*/ 177800 w 2946400"/>
              <a:gd name="connsiteY58" fmla="*/ 1739900 h 2209800"/>
              <a:gd name="connsiteX59" fmla="*/ 139700 w 2946400"/>
              <a:gd name="connsiteY59" fmla="*/ 1600200 h 2209800"/>
              <a:gd name="connsiteX60" fmla="*/ 101600 w 2946400"/>
              <a:gd name="connsiteY60" fmla="*/ 1473200 h 2209800"/>
              <a:gd name="connsiteX61" fmla="*/ 50800 w 2946400"/>
              <a:gd name="connsiteY61" fmla="*/ 1358900 h 2209800"/>
              <a:gd name="connsiteX62" fmla="*/ 12700 w 2946400"/>
              <a:gd name="connsiteY62" fmla="*/ 1168400 h 2209800"/>
              <a:gd name="connsiteX63" fmla="*/ 0 w 2946400"/>
              <a:gd name="connsiteY63" fmla="*/ 863600 h 2209800"/>
              <a:gd name="connsiteX64" fmla="*/ 12700 w 2946400"/>
              <a:gd name="connsiteY64" fmla="*/ 558800 h 2209800"/>
              <a:gd name="connsiteX65" fmla="*/ 50800 w 2946400"/>
              <a:gd name="connsiteY65" fmla="*/ 444500 h 2209800"/>
              <a:gd name="connsiteX66" fmla="*/ 203200 w 2946400"/>
              <a:gd name="connsiteY66" fmla="*/ 292100 h 2209800"/>
              <a:gd name="connsiteX67" fmla="*/ 304800 w 2946400"/>
              <a:gd name="connsiteY67"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533400 w 2946400"/>
              <a:gd name="connsiteY53" fmla="*/ 2019300 h 2209800"/>
              <a:gd name="connsiteX54" fmla="*/ 419100 w 2946400"/>
              <a:gd name="connsiteY54" fmla="*/ 1968500 h 2209800"/>
              <a:gd name="connsiteX55" fmla="*/ 342900 w 2946400"/>
              <a:gd name="connsiteY55" fmla="*/ 1917700 h 2209800"/>
              <a:gd name="connsiteX56" fmla="*/ 228600 w 2946400"/>
              <a:gd name="connsiteY56" fmla="*/ 1828800 h 2209800"/>
              <a:gd name="connsiteX57" fmla="*/ 177800 w 2946400"/>
              <a:gd name="connsiteY57" fmla="*/ 1739900 h 2209800"/>
              <a:gd name="connsiteX58" fmla="*/ 139700 w 2946400"/>
              <a:gd name="connsiteY58" fmla="*/ 1600200 h 2209800"/>
              <a:gd name="connsiteX59" fmla="*/ 101600 w 2946400"/>
              <a:gd name="connsiteY59" fmla="*/ 1473200 h 2209800"/>
              <a:gd name="connsiteX60" fmla="*/ 50800 w 2946400"/>
              <a:gd name="connsiteY60" fmla="*/ 1358900 h 2209800"/>
              <a:gd name="connsiteX61" fmla="*/ 12700 w 2946400"/>
              <a:gd name="connsiteY61" fmla="*/ 1168400 h 2209800"/>
              <a:gd name="connsiteX62" fmla="*/ 0 w 2946400"/>
              <a:gd name="connsiteY62" fmla="*/ 863600 h 2209800"/>
              <a:gd name="connsiteX63" fmla="*/ 12700 w 2946400"/>
              <a:gd name="connsiteY63" fmla="*/ 558800 h 2209800"/>
              <a:gd name="connsiteX64" fmla="*/ 50800 w 2946400"/>
              <a:gd name="connsiteY64" fmla="*/ 444500 h 2209800"/>
              <a:gd name="connsiteX65" fmla="*/ 203200 w 2946400"/>
              <a:gd name="connsiteY65" fmla="*/ 292100 h 2209800"/>
              <a:gd name="connsiteX66" fmla="*/ 304800 w 2946400"/>
              <a:gd name="connsiteY66"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533400 w 2946400"/>
              <a:gd name="connsiteY52" fmla="*/ 2019300 h 2209800"/>
              <a:gd name="connsiteX53" fmla="*/ 419100 w 2946400"/>
              <a:gd name="connsiteY53" fmla="*/ 1968500 h 2209800"/>
              <a:gd name="connsiteX54" fmla="*/ 342900 w 2946400"/>
              <a:gd name="connsiteY54" fmla="*/ 1917700 h 2209800"/>
              <a:gd name="connsiteX55" fmla="*/ 228600 w 2946400"/>
              <a:gd name="connsiteY55" fmla="*/ 1828800 h 2209800"/>
              <a:gd name="connsiteX56" fmla="*/ 177800 w 2946400"/>
              <a:gd name="connsiteY56" fmla="*/ 1739900 h 2209800"/>
              <a:gd name="connsiteX57" fmla="*/ 139700 w 2946400"/>
              <a:gd name="connsiteY57" fmla="*/ 1600200 h 2209800"/>
              <a:gd name="connsiteX58" fmla="*/ 101600 w 2946400"/>
              <a:gd name="connsiteY58" fmla="*/ 1473200 h 2209800"/>
              <a:gd name="connsiteX59" fmla="*/ 50800 w 2946400"/>
              <a:gd name="connsiteY59" fmla="*/ 1358900 h 2209800"/>
              <a:gd name="connsiteX60" fmla="*/ 12700 w 2946400"/>
              <a:gd name="connsiteY60" fmla="*/ 1168400 h 2209800"/>
              <a:gd name="connsiteX61" fmla="*/ 0 w 2946400"/>
              <a:gd name="connsiteY61" fmla="*/ 863600 h 2209800"/>
              <a:gd name="connsiteX62" fmla="*/ 12700 w 2946400"/>
              <a:gd name="connsiteY62" fmla="*/ 558800 h 2209800"/>
              <a:gd name="connsiteX63" fmla="*/ 50800 w 2946400"/>
              <a:gd name="connsiteY63" fmla="*/ 444500 h 2209800"/>
              <a:gd name="connsiteX64" fmla="*/ 203200 w 2946400"/>
              <a:gd name="connsiteY64" fmla="*/ 292100 h 2209800"/>
              <a:gd name="connsiteX65" fmla="*/ 304800 w 2946400"/>
              <a:gd name="connsiteY65"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39800 w 2946400"/>
              <a:gd name="connsiteY49" fmla="*/ 2133600 h 2209800"/>
              <a:gd name="connsiteX50" fmla="*/ 762000 w 2946400"/>
              <a:gd name="connsiteY50" fmla="*/ 2057400 h 2209800"/>
              <a:gd name="connsiteX51" fmla="*/ 533400 w 2946400"/>
              <a:gd name="connsiteY51" fmla="*/ 2019300 h 2209800"/>
              <a:gd name="connsiteX52" fmla="*/ 419100 w 2946400"/>
              <a:gd name="connsiteY52" fmla="*/ 1968500 h 2209800"/>
              <a:gd name="connsiteX53" fmla="*/ 342900 w 2946400"/>
              <a:gd name="connsiteY53" fmla="*/ 1917700 h 2209800"/>
              <a:gd name="connsiteX54" fmla="*/ 228600 w 2946400"/>
              <a:gd name="connsiteY54" fmla="*/ 1828800 h 2209800"/>
              <a:gd name="connsiteX55" fmla="*/ 177800 w 2946400"/>
              <a:gd name="connsiteY55" fmla="*/ 1739900 h 2209800"/>
              <a:gd name="connsiteX56" fmla="*/ 139700 w 2946400"/>
              <a:gd name="connsiteY56" fmla="*/ 1600200 h 2209800"/>
              <a:gd name="connsiteX57" fmla="*/ 101600 w 2946400"/>
              <a:gd name="connsiteY57" fmla="*/ 1473200 h 2209800"/>
              <a:gd name="connsiteX58" fmla="*/ 50800 w 2946400"/>
              <a:gd name="connsiteY58" fmla="*/ 1358900 h 2209800"/>
              <a:gd name="connsiteX59" fmla="*/ 12700 w 2946400"/>
              <a:gd name="connsiteY59" fmla="*/ 1168400 h 2209800"/>
              <a:gd name="connsiteX60" fmla="*/ 0 w 2946400"/>
              <a:gd name="connsiteY60" fmla="*/ 863600 h 2209800"/>
              <a:gd name="connsiteX61" fmla="*/ 12700 w 2946400"/>
              <a:gd name="connsiteY61" fmla="*/ 558800 h 2209800"/>
              <a:gd name="connsiteX62" fmla="*/ 50800 w 2946400"/>
              <a:gd name="connsiteY62" fmla="*/ 444500 h 2209800"/>
              <a:gd name="connsiteX63" fmla="*/ 203200 w 2946400"/>
              <a:gd name="connsiteY63" fmla="*/ 292100 h 2209800"/>
              <a:gd name="connsiteX64" fmla="*/ 304800 w 2946400"/>
              <a:gd name="connsiteY64"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1981200 w 2946400"/>
              <a:gd name="connsiteY44" fmla="*/ 2197100 h 2209800"/>
              <a:gd name="connsiteX45" fmla="*/ 1879600 w 2946400"/>
              <a:gd name="connsiteY45" fmla="*/ 2209800 h 2209800"/>
              <a:gd name="connsiteX46" fmla="*/ 1219200 w 2946400"/>
              <a:gd name="connsiteY46" fmla="*/ 2197100 h 2209800"/>
              <a:gd name="connsiteX47" fmla="*/ 1117600 w 2946400"/>
              <a:gd name="connsiteY47" fmla="*/ 2171700 h 2209800"/>
              <a:gd name="connsiteX48" fmla="*/ 939800 w 2946400"/>
              <a:gd name="connsiteY48" fmla="*/ 2133600 h 2209800"/>
              <a:gd name="connsiteX49" fmla="*/ 762000 w 2946400"/>
              <a:gd name="connsiteY49" fmla="*/ 2057400 h 2209800"/>
              <a:gd name="connsiteX50" fmla="*/ 533400 w 2946400"/>
              <a:gd name="connsiteY50" fmla="*/ 2019300 h 2209800"/>
              <a:gd name="connsiteX51" fmla="*/ 419100 w 2946400"/>
              <a:gd name="connsiteY51" fmla="*/ 1968500 h 2209800"/>
              <a:gd name="connsiteX52" fmla="*/ 342900 w 2946400"/>
              <a:gd name="connsiteY52" fmla="*/ 1917700 h 2209800"/>
              <a:gd name="connsiteX53" fmla="*/ 228600 w 2946400"/>
              <a:gd name="connsiteY53" fmla="*/ 1828800 h 2209800"/>
              <a:gd name="connsiteX54" fmla="*/ 177800 w 2946400"/>
              <a:gd name="connsiteY54" fmla="*/ 1739900 h 2209800"/>
              <a:gd name="connsiteX55" fmla="*/ 139700 w 2946400"/>
              <a:gd name="connsiteY55" fmla="*/ 1600200 h 2209800"/>
              <a:gd name="connsiteX56" fmla="*/ 101600 w 2946400"/>
              <a:gd name="connsiteY56" fmla="*/ 1473200 h 2209800"/>
              <a:gd name="connsiteX57" fmla="*/ 50800 w 2946400"/>
              <a:gd name="connsiteY57" fmla="*/ 1358900 h 2209800"/>
              <a:gd name="connsiteX58" fmla="*/ 12700 w 2946400"/>
              <a:gd name="connsiteY58" fmla="*/ 1168400 h 2209800"/>
              <a:gd name="connsiteX59" fmla="*/ 0 w 2946400"/>
              <a:gd name="connsiteY59" fmla="*/ 863600 h 2209800"/>
              <a:gd name="connsiteX60" fmla="*/ 12700 w 2946400"/>
              <a:gd name="connsiteY60" fmla="*/ 558800 h 2209800"/>
              <a:gd name="connsiteX61" fmla="*/ 50800 w 2946400"/>
              <a:gd name="connsiteY61" fmla="*/ 444500 h 2209800"/>
              <a:gd name="connsiteX62" fmla="*/ 203200 w 2946400"/>
              <a:gd name="connsiteY62" fmla="*/ 292100 h 2209800"/>
              <a:gd name="connsiteX63" fmla="*/ 304800 w 2946400"/>
              <a:gd name="connsiteY63"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463800 w 2946400"/>
              <a:gd name="connsiteY40" fmla="*/ 2057400 h 2209800"/>
              <a:gd name="connsiteX41" fmla="*/ 2400300 w 2946400"/>
              <a:gd name="connsiteY41" fmla="*/ 2120900 h 2209800"/>
              <a:gd name="connsiteX42" fmla="*/ 2184400 w 2946400"/>
              <a:gd name="connsiteY42" fmla="*/ 2146300 h 2209800"/>
              <a:gd name="connsiteX43" fmla="*/ 1981200 w 2946400"/>
              <a:gd name="connsiteY43" fmla="*/ 2197100 h 2209800"/>
              <a:gd name="connsiteX44" fmla="*/ 1879600 w 2946400"/>
              <a:gd name="connsiteY44" fmla="*/ 2209800 h 2209800"/>
              <a:gd name="connsiteX45" fmla="*/ 1219200 w 2946400"/>
              <a:gd name="connsiteY45" fmla="*/ 2197100 h 2209800"/>
              <a:gd name="connsiteX46" fmla="*/ 1117600 w 2946400"/>
              <a:gd name="connsiteY46" fmla="*/ 2171700 h 2209800"/>
              <a:gd name="connsiteX47" fmla="*/ 939800 w 2946400"/>
              <a:gd name="connsiteY47" fmla="*/ 2133600 h 2209800"/>
              <a:gd name="connsiteX48" fmla="*/ 762000 w 2946400"/>
              <a:gd name="connsiteY48" fmla="*/ 2057400 h 2209800"/>
              <a:gd name="connsiteX49" fmla="*/ 533400 w 2946400"/>
              <a:gd name="connsiteY49" fmla="*/ 2019300 h 2209800"/>
              <a:gd name="connsiteX50" fmla="*/ 419100 w 2946400"/>
              <a:gd name="connsiteY50" fmla="*/ 1968500 h 2209800"/>
              <a:gd name="connsiteX51" fmla="*/ 342900 w 2946400"/>
              <a:gd name="connsiteY51" fmla="*/ 1917700 h 2209800"/>
              <a:gd name="connsiteX52" fmla="*/ 228600 w 2946400"/>
              <a:gd name="connsiteY52" fmla="*/ 1828800 h 2209800"/>
              <a:gd name="connsiteX53" fmla="*/ 177800 w 2946400"/>
              <a:gd name="connsiteY53" fmla="*/ 1739900 h 2209800"/>
              <a:gd name="connsiteX54" fmla="*/ 139700 w 2946400"/>
              <a:gd name="connsiteY54" fmla="*/ 1600200 h 2209800"/>
              <a:gd name="connsiteX55" fmla="*/ 101600 w 2946400"/>
              <a:gd name="connsiteY55" fmla="*/ 1473200 h 2209800"/>
              <a:gd name="connsiteX56" fmla="*/ 50800 w 2946400"/>
              <a:gd name="connsiteY56" fmla="*/ 1358900 h 2209800"/>
              <a:gd name="connsiteX57" fmla="*/ 12700 w 2946400"/>
              <a:gd name="connsiteY57" fmla="*/ 1168400 h 2209800"/>
              <a:gd name="connsiteX58" fmla="*/ 0 w 2946400"/>
              <a:gd name="connsiteY58" fmla="*/ 863600 h 2209800"/>
              <a:gd name="connsiteX59" fmla="*/ 12700 w 2946400"/>
              <a:gd name="connsiteY59" fmla="*/ 558800 h 2209800"/>
              <a:gd name="connsiteX60" fmla="*/ 50800 w 2946400"/>
              <a:gd name="connsiteY60" fmla="*/ 444500 h 2209800"/>
              <a:gd name="connsiteX61" fmla="*/ 203200 w 2946400"/>
              <a:gd name="connsiteY61" fmla="*/ 292100 h 2209800"/>
              <a:gd name="connsiteX62" fmla="*/ 304800 w 2946400"/>
              <a:gd name="connsiteY62"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578100 w 2946400"/>
              <a:gd name="connsiteY38" fmla="*/ 1955800 h 2209800"/>
              <a:gd name="connsiteX39" fmla="*/ 2463800 w 2946400"/>
              <a:gd name="connsiteY39" fmla="*/ 2057400 h 2209800"/>
              <a:gd name="connsiteX40" fmla="*/ 2400300 w 2946400"/>
              <a:gd name="connsiteY40" fmla="*/ 2120900 h 2209800"/>
              <a:gd name="connsiteX41" fmla="*/ 2184400 w 2946400"/>
              <a:gd name="connsiteY41" fmla="*/ 2146300 h 2209800"/>
              <a:gd name="connsiteX42" fmla="*/ 1981200 w 2946400"/>
              <a:gd name="connsiteY42" fmla="*/ 2197100 h 2209800"/>
              <a:gd name="connsiteX43" fmla="*/ 1879600 w 2946400"/>
              <a:gd name="connsiteY43" fmla="*/ 2209800 h 2209800"/>
              <a:gd name="connsiteX44" fmla="*/ 1219200 w 2946400"/>
              <a:gd name="connsiteY44" fmla="*/ 2197100 h 2209800"/>
              <a:gd name="connsiteX45" fmla="*/ 1117600 w 2946400"/>
              <a:gd name="connsiteY45" fmla="*/ 2171700 h 2209800"/>
              <a:gd name="connsiteX46" fmla="*/ 939800 w 2946400"/>
              <a:gd name="connsiteY46" fmla="*/ 2133600 h 2209800"/>
              <a:gd name="connsiteX47" fmla="*/ 762000 w 2946400"/>
              <a:gd name="connsiteY47" fmla="*/ 2057400 h 2209800"/>
              <a:gd name="connsiteX48" fmla="*/ 533400 w 2946400"/>
              <a:gd name="connsiteY48" fmla="*/ 2019300 h 2209800"/>
              <a:gd name="connsiteX49" fmla="*/ 419100 w 2946400"/>
              <a:gd name="connsiteY49" fmla="*/ 1968500 h 2209800"/>
              <a:gd name="connsiteX50" fmla="*/ 342900 w 2946400"/>
              <a:gd name="connsiteY50" fmla="*/ 1917700 h 2209800"/>
              <a:gd name="connsiteX51" fmla="*/ 228600 w 2946400"/>
              <a:gd name="connsiteY51" fmla="*/ 1828800 h 2209800"/>
              <a:gd name="connsiteX52" fmla="*/ 177800 w 2946400"/>
              <a:gd name="connsiteY52" fmla="*/ 1739900 h 2209800"/>
              <a:gd name="connsiteX53" fmla="*/ 139700 w 2946400"/>
              <a:gd name="connsiteY53" fmla="*/ 1600200 h 2209800"/>
              <a:gd name="connsiteX54" fmla="*/ 101600 w 2946400"/>
              <a:gd name="connsiteY54" fmla="*/ 1473200 h 2209800"/>
              <a:gd name="connsiteX55" fmla="*/ 50800 w 2946400"/>
              <a:gd name="connsiteY55" fmla="*/ 1358900 h 2209800"/>
              <a:gd name="connsiteX56" fmla="*/ 12700 w 2946400"/>
              <a:gd name="connsiteY56" fmla="*/ 1168400 h 2209800"/>
              <a:gd name="connsiteX57" fmla="*/ 0 w 2946400"/>
              <a:gd name="connsiteY57" fmla="*/ 863600 h 2209800"/>
              <a:gd name="connsiteX58" fmla="*/ 12700 w 2946400"/>
              <a:gd name="connsiteY58" fmla="*/ 558800 h 2209800"/>
              <a:gd name="connsiteX59" fmla="*/ 50800 w 2946400"/>
              <a:gd name="connsiteY59" fmla="*/ 444500 h 2209800"/>
              <a:gd name="connsiteX60" fmla="*/ 203200 w 2946400"/>
              <a:gd name="connsiteY60" fmla="*/ 292100 h 2209800"/>
              <a:gd name="connsiteX61" fmla="*/ 304800 w 2946400"/>
              <a:gd name="connsiteY61"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679700 w 2946400"/>
              <a:gd name="connsiteY36" fmla="*/ 1803400 h 2209800"/>
              <a:gd name="connsiteX37" fmla="*/ 2578100 w 2946400"/>
              <a:gd name="connsiteY37" fmla="*/ 1955800 h 2209800"/>
              <a:gd name="connsiteX38" fmla="*/ 2463800 w 2946400"/>
              <a:gd name="connsiteY38" fmla="*/ 2057400 h 2209800"/>
              <a:gd name="connsiteX39" fmla="*/ 2400300 w 2946400"/>
              <a:gd name="connsiteY39" fmla="*/ 2120900 h 2209800"/>
              <a:gd name="connsiteX40" fmla="*/ 2184400 w 2946400"/>
              <a:gd name="connsiteY40" fmla="*/ 2146300 h 2209800"/>
              <a:gd name="connsiteX41" fmla="*/ 1981200 w 2946400"/>
              <a:gd name="connsiteY41" fmla="*/ 2197100 h 2209800"/>
              <a:gd name="connsiteX42" fmla="*/ 1879600 w 2946400"/>
              <a:gd name="connsiteY42" fmla="*/ 2209800 h 2209800"/>
              <a:gd name="connsiteX43" fmla="*/ 1219200 w 2946400"/>
              <a:gd name="connsiteY43" fmla="*/ 2197100 h 2209800"/>
              <a:gd name="connsiteX44" fmla="*/ 1117600 w 2946400"/>
              <a:gd name="connsiteY44" fmla="*/ 2171700 h 2209800"/>
              <a:gd name="connsiteX45" fmla="*/ 939800 w 2946400"/>
              <a:gd name="connsiteY45" fmla="*/ 2133600 h 2209800"/>
              <a:gd name="connsiteX46" fmla="*/ 762000 w 2946400"/>
              <a:gd name="connsiteY46" fmla="*/ 2057400 h 2209800"/>
              <a:gd name="connsiteX47" fmla="*/ 533400 w 2946400"/>
              <a:gd name="connsiteY47" fmla="*/ 2019300 h 2209800"/>
              <a:gd name="connsiteX48" fmla="*/ 419100 w 2946400"/>
              <a:gd name="connsiteY48" fmla="*/ 1968500 h 2209800"/>
              <a:gd name="connsiteX49" fmla="*/ 342900 w 2946400"/>
              <a:gd name="connsiteY49" fmla="*/ 1917700 h 2209800"/>
              <a:gd name="connsiteX50" fmla="*/ 228600 w 2946400"/>
              <a:gd name="connsiteY50" fmla="*/ 1828800 h 2209800"/>
              <a:gd name="connsiteX51" fmla="*/ 177800 w 2946400"/>
              <a:gd name="connsiteY51" fmla="*/ 1739900 h 2209800"/>
              <a:gd name="connsiteX52" fmla="*/ 139700 w 2946400"/>
              <a:gd name="connsiteY52" fmla="*/ 1600200 h 2209800"/>
              <a:gd name="connsiteX53" fmla="*/ 101600 w 2946400"/>
              <a:gd name="connsiteY53" fmla="*/ 1473200 h 2209800"/>
              <a:gd name="connsiteX54" fmla="*/ 50800 w 2946400"/>
              <a:gd name="connsiteY54" fmla="*/ 1358900 h 2209800"/>
              <a:gd name="connsiteX55" fmla="*/ 12700 w 2946400"/>
              <a:gd name="connsiteY55" fmla="*/ 1168400 h 2209800"/>
              <a:gd name="connsiteX56" fmla="*/ 0 w 2946400"/>
              <a:gd name="connsiteY56" fmla="*/ 863600 h 2209800"/>
              <a:gd name="connsiteX57" fmla="*/ 12700 w 2946400"/>
              <a:gd name="connsiteY57" fmla="*/ 558800 h 2209800"/>
              <a:gd name="connsiteX58" fmla="*/ 50800 w 2946400"/>
              <a:gd name="connsiteY58" fmla="*/ 444500 h 2209800"/>
              <a:gd name="connsiteX59" fmla="*/ 203200 w 2946400"/>
              <a:gd name="connsiteY59" fmla="*/ 292100 h 2209800"/>
              <a:gd name="connsiteX60" fmla="*/ 304800 w 2946400"/>
              <a:gd name="connsiteY60"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55900 w 2946400"/>
              <a:gd name="connsiteY34" fmla="*/ 1689100 h 2209800"/>
              <a:gd name="connsiteX35" fmla="*/ 2679700 w 2946400"/>
              <a:gd name="connsiteY35" fmla="*/ 1803400 h 2209800"/>
              <a:gd name="connsiteX36" fmla="*/ 2578100 w 2946400"/>
              <a:gd name="connsiteY36" fmla="*/ 1955800 h 2209800"/>
              <a:gd name="connsiteX37" fmla="*/ 2463800 w 2946400"/>
              <a:gd name="connsiteY37" fmla="*/ 2057400 h 2209800"/>
              <a:gd name="connsiteX38" fmla="*/ 2400300 w 2946400"/>
              <a:gd name="connsiteY38" fmla="*/ 2120900 h 2209800"/>
              <a:gd name="connsiteX39" fmla="*/ 2184400 w 2946400"/>
              <a:gd name="connsiteY39" fmla="*/ 2146300 h 2209800"/>
              <a:gd name="connsiteX40" fmla="*/ 1981200 w 2946400"/>
              <a:gd name="connsiteY40" fmla="*/ 2197100 h 2209800"/>
              <a:gd name="connsiteX41" fmla="*/ 1879600 w 2946400"/>
              <a:gd name="connsiteY41" fmla="*/ 2209800 h 2209800"/>
              <a:gd name="connsiteX42" fmla="*/ 1219200 w 2946400"/>
              <a:gd name="connsiteY42" fmla="*/ 2197100 h 2209800"/>
              <a:gd name="connsiteX43" fmla="*/ 1117600 w 2946400"/>
              <a:gd name="connsiteY43" fmla="*/ 2171700 h 2209800"/>
              <a:gd name="connsiteX44" fmla="*/ 939800 w 2946400"/>
              <a:gd name="connsiteY44" fmla="*/ 2133600 h 2209800"/>
              <a:gd name="connsiteX45" fmla="*/ 762000 w 2946400"/>
              <a:gd name="connsiteY45" fmla="*/ 2057400 h 2209800"/>
              <a:gd name="connsiteX46" fmla="*/ 533400 w 2946400"/>
              <a:gd name="connsiteY46" fmla="*/ 2019300 h 2209800"/>
              <a:gd name="connsiteX47" fmla="*/ 419100 w 2946400"/>
              <a:gd name="connsiteY47" fmla="*/ 1968500 h 2209800"/>
              <a:gd name="connsiteX48" fmla="*/ 342900 w 2946400"/>
              <a:gd name="connsiteY48" fmla="*/ 1917700 h 2209800"/>
              <a:gd name="connsiteX49" fmla="*/ 228600 w 2946400"/>
              <a:gd name="connsiteY49" fmla="*/ 1828800 h 2209800"/>
              <a:gd name="connsiteX50" fmla="*/ 177800 w 2946400"/>
              <a:gd name="connsiteY50" fmla="*/ 1739900 h 2209800"/>
              <a:gd name="connsiteX51" fmla="*/ 139700 w 2946400"/>
              <a:gd name="connsiteY51" fmla="*/ 1600200 h 2209800"/>
              <a:gd name="connsiteX52" fmla="*/ 101600 w 2946400"/>
              <a:gd name="connsiteY52" fmla="*/ 1473200 h 2209800"/>
              <a:gd name="connsiteX53" fmla="*/ 50800 w 2946400"/>
              <a:gd name="connsiteY53" fmla="*/ 1358900 h 2209800"/>
              <a:gd name="connsiteX54" fmla="*/ 12700 w 2946400"/>
              <a:gd name="connsiteY54" fmla="*/ 1168400 h 2209800"/>
              <a:gd name="connsiteX55" fmla="*/ 0 w 2946400"/>
              <a:gd name="connsiteY55" fmla="*/ 863600 h 2209800"/>
              <a:gd name="connsiteX56" fmla="*/ 12700 w 2946400"/>
              <a:gd name="connsiteY56" fmla="*/ 558800 h 2209800"/>
              <a:gd name="connsiteX57" fmla="*/ 50800 w 2946400"/>
              <a:gd name="connsiteY57" fmla="*/ 444500 h 2209800"/>
              <a:gd name="connsiteX58" fmla="*/ 203200 w 2946400"/>
              <a:gd name="connsiteY58" fmla="*/ 292100 h 2209800"/>
              <a:gd name="connsiteX59" fmla="*/ 304800 w 2946400"/>
              <a:gd name="connsiteY59"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19400 w 2946400"/>
              <a:gd name="connsiteY31" fmla="*/ 1524000 h 2209800"/>
              <a:gd name="connsiteX32" fmla="*/ 2794000 w 2946400"/>
              <a:gd name="connsiteY32" fmla="*/ 1612900 h 2209800"/>
              <a:gd name="connsiteX33" fmla="*/ 2755900 w 2946400"/>
              <a:gd name="connsiteY33" fmla="*/ 1689100 h 2209800"/>
              <a:gd name="connsiteX34" fmla="*/ 2679700 w 2946400"/>
              <a:gd name="connsiteY34" fmla="*/ 1803400 h 2209800"/>
              <a:gd name="connsiteX35" fmla="*/ 2578100 w 2946400"/>
              <a:gd name="connsiteY35" fmla="*/ 1955800 h 2209800"/>
              <a:gd name="connsiteX36" fmla="*/ 2463800 w 2946400"/>
              <a:gd name="connsiteY36" fmla="*/ 2057400 h 2209800"/>
              <a:gd name="connsiteX37" fmla="*/ 2400300 w 2946400"/>
              <a:gd name="connsiteY37" fmla="*/ 2120900 h 2209800"/>
              <a:gd name="connsiteX38" fmla="*/ 2184400 w 2946400"/>
              <a:gd name="connsiteY38" fmla="*/ 2146300 h 2209800"/>
              <a:gd name="connsiteX39" fmla="*/ 1981200 w 2946400"/>
              <a:gd name="connsiteY39" fmla="*/ 2197100 h 2209800"/>
              <a:gd name="connsiteX40" fmla="*/ 1879600 w 2946400"/>
              <a:gd name="connsiteY40" fmla="*/ 2209800 h 2209800"/>
              <a:gd name="connsiteX41" fmla="*/ 1219200 w 2946400"/>
              <a:gd name="connsiteY41" fmla="*/ 2197100 h 2209800"/>
              <a:gd name="connsiteX42" fmla="*/ 1117600 w 2946400"/>
              <a:gd name="connsiteY42" fmla="*/ 2171700 h 2209800"/>
              <a:gd name="connsiteX43" fmla="*/ 939800 w 2946400"/>
              <a:gd name="connsiteY43" fmla="*/ 2133600 h 2209800"/>
              <a:gd name="connsiteX44" fmla="*/ 762000 w 2946400"/>
              <a:gd name="connsiteY44" fmla="*/ 2057400 h 2209800"/>
              <a:gd name="connsiteX45" fmla="*/ 533400 w 2946400"/>
              <a:gd name="connsiteY45" fmla="*/ 2019300 h 2209800"/>
              <a:gd name="connsiteX46" fmla="*/ 419100 w 2946400"/>
              <a:gd name="connsiteY46" fmla="*/ 1968500 h 2209800"/>
              <a:gd name="connsiteX47" fmla="*/ 342900 w 2946400"/>
              <a:gd name="connsiteY47" fmla="*/ 1917700 h 2209800"/>
              <a:gd name="connsiteX48" fmla="*/ 228600 w 2946400"/>
              <a:gd name="connsiteY48" fmla="*/ 1828800 h 2209800"/>
              <a:gd name="connsiteX49" fmla="*/ 177800 w 2946400"/>
              <a:gd name="connsiteY49" fmla="*/ 1739900 h 2209800"/>
              <a:gd name="connsiteX50" fmla="*/ 139700 w 2946400"/>
              <a:gd name="connsiteY50" fmla="*/ 1600200 h 2209800"/>
              <a:gd name="connsiteX51" fmla="*/ 101600 w 2946400"/>
              <a:gd name="connsiteY51" fmla="*/ 1473200 h 2209800"/>
              <a:gd name="connsiteX52" fmla="*/ 50800 w 2946400"/>
              <a:gd name="connsiteY52" fmla="*/ 1358900 h 2209800"/>
              <a:gd name="connsiteX53" fmla="*/ 12700 w 2946400"/>
              <a:gd name="connsiteY53" fmla="*/ 1168400 h 2209800"/>
              <a:gd name="connsiteX54" fmla="*/ 0 w 2946400"/>
              <a:gd name="connsiteY54" fmla="*/ 863600 h 2209800"/>
              <a:gd name="connsiteX55" fmla="*/ 12700 w 2946400"/>
              <a:gd name="connsiteY55" fmla="*/ 558800 h 2209800"/>
              <a:gd name="connsiteX56" fmla="*/ 50800 w 2946400"/>
              <a:gd name="connsiteY56" fmla="*/ 444500 h 2209800"/>
              <a:gd name="connsiteX57" fmla="*/ 203200 w 2946400"/>
              <a:gd name="connsiteY57" fmla="*/ 292100 h 2209800"/>
              <a:gd name="connsiteX58" fmla="*/ 304800 w 2946400"/>
              <a:gd name="connsiteY58"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57500 w 2946400"/>
              <a:gd name="connsiteY29" fmla="*/ 1435100 h 2209800"/>
              <a:gd name="connsiteX30" fmla="*/ 2819400 w 2946400"/>
              <a:gd name="connsiteY30" fmla="*/ 1524000 h 2209800"/>
              <a:gd name="connsiteX31" fmla="*/ 2794000 w 2946400"/>
              <a:gd name="connsiteY31" fmla="*/ 1612900 h 2209800"/>
              <a:gd name="connsiteX32" fmla="*/ 2755900 w 2946400"/>
              <a:gd name="connsiteY32" fmla="*/ 1689100 h 2209800"/>
              <a:gd name="connsiteX33" fmla="*/ 2679700 w 2946400"/>
              <a:gd name="connsiteY33" fmla="*/ 1803400 h 2209800"/>
              <a:gd name="connsiteX34" fmla="*/ 2578100 w 2946400"/>
              <a:gd name="connsiteY34" fmla="*/ 1955800 h 2209800"/>
              <a:gd name="connsiteX35" fmla="*/ 2463800 w 2946400"/>
              <a:gd name="connsiteY35" fmla="*/ 2057400 h 2209800"/>
              <a:gd name="connsiteX36" fmla="*/ 2400300 w 2946400"/>
              <a:gd name="connsiteY36" fmla="*/ 2120900 h 2209800"/>
              <a:gd name="connsiteX37" fmla="*/ 2184400 w 2946400"/>
              <a:gd name="connsiteY37" fmla="*/ 2146300 h 2209800"/>
              <a:gd name="connsiteX38" fmla="*/ 1981200 w 2946400"/>
              <a:gd name="connsiteY38" fmla="*/ 2197100 h 2209800"/>
              <a:gd name="connsiteX39" fmla="*/ 1879600 w 2946400"/>
              <a:gd name="connsiteY39" fmla="*/ 2209800 h 2209800"/>
              <a:gd name="connsiteX40" fmla="*/ 1219200 w 2946400"/>
              <a:gd name="connsiteY40" fmla="*/ 2197100 h 2209800"/>
              <a:gd name="connsiteX41" fmla="*/ 1117600 w 2946400"/>
              <a:gd name="connsiteY41" fmla="*/ 2171700 h 2209800"/>
              <a:gd name="connsiteX42" fmla="*/ 939800 w 2946400"/>
              <a:gd name="connsiteY42" fmla="*/ 2133600 h 2209800"/>
              <a:gd name="connsiteX43" fmla="*/ 762000 w 2946400"/>
              <a:gd name="connsiteY43" fmla="*/ 2057400 h 2209800"/>
              <a:gd name="connsiteX44" fmla="*/ 533400 w 2946400"/>
              <a:gd name="connsiteY44" fmla="*/ 2019300 h 2209800"/>
              <a:gd name="connsiteX45" fmla="*/ 419100 w 2946400"/>
              <a:gd name="connsiteY45" fmla="*/ 1968500 h 2209800"/>
              <a:gd name="connsiteX46" fmla="*/ 342900 w 2946400"/>
              <a:gd name="connsiteY46" fmla="*/ 1917700 h 2209800"/>
              <a:gd name="connsiteX47" fmla="*/ 228600 w 2946400"/>
              <a:gd name="connsiteY47" fmla="*/ 1828800 h 2209800"/>
              <a:gd name="connsiteX48" fmla="*/ 177800 w 2946400"/>
              <a:gd name="connsiteY48" fmla="*/ 1739900 h 2209800"/>
              <a:gd name="connsiteX49" fmla="*/ 139700 w 2946400"/>
              <a:gd name="connsiteY49" fmla="*/ 1600200 h 2209800"/>
              <a:gd name="connsiteX50" fmla="*/ 101600 w 2946400"/>
              <a:gd name="connsiteY50" fmla="*/ 1473200 h 2209800"/>
              <a:gd name="connsiteX51" fmla="*/ 50800 w 2946400"/>
              <a:gd name="connsiteY51" fmla="*/ 1358900 h 2209800"/>
              <a:gd name="connsiteX52" fmla="*/ 12700 w 2946400"/>
              <a:gd name="connsiteY52" fmla="*/ 1168400 h 2209800"/>
              <a:gd name="connsiteX53" fmla="*/ 0 w 2946400"/>
              <a:gd name="connsiteY53" fmla="*/ 863600 h 2209800"/>
              <a:gd name="connsiteX54" fmla="*/ 12700 w 2946400"/>
              <a:gd name="connsiteY54" fmla="*/ 558800 h 2209800"/>
              <a:gd name="connsiteX55" fmla="*/ 50800 w 2946400"/>
              <a:gd name="connsiteY55" fmla="*/ 444500 h 2209800"/>
              <a:gd name="connsiteX56" fmla="*/ 203200 w 2946400"/>
              <a:gd name="connsiteY56" fmla="*/ 292100 h 2209800"/>
              <a:gd name="connsiteX57" fmla="*/ 304800 w 2946400"/>
              <a:gd name="connsiteY57"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57500 w 2946400"/>
              <a:gd name="connsiteY29" fmla="*/ 1435100 h 2209800"/>
              <a:gd name="connsiteX30" fmla="*/ 2819400 w 2946400"/>
              <a:gd name="connsiteY30" fmla="*/ 1524000 h 2209800"/>
              <a:gd name="connsiteX31" fmla="*/ 2755900 w 2946400"/>
              <a:gd name="connsiteY31" fmla="*/ 1689100 h 2209800"/>
              <a:gd name="connsiteX32" fmla="*/ 2679700 w 2946400"/>
              <a:gd name="connsiteY32" fmla="*/ 1803400 h 2209800"/>
              <a:gd name="connsiteX33" fmla="*/ 2578100 w 2946400"/>
              <a:gd name="connsiteY33" fmla="*/ 1955800 h 2209800"/>
              <a:gd name="connsiteX34" fmla="*/ 2463800 w 2946400"/>
              <a:gd name="connsiteY34" fmla="*/ 2057400 h 2209800"/>
              <a:gd name="connsiteX35" fmla="*/ 2400300 w 2946400"/>
              <a:gd name="connsiteY35" fmla="*/ 2120900 h 2209800"/>
              <a:gd name="connsiteX36" fmla="*/ 2184400 w 2946400"/>
              <a:gd name="connsiteY36" fmla="*/ 2146300 h 2209800"/>
              <a:gd name="connsiteX37" fmla="*/ 1981200 w 2946400"/>
              <a:gd name="connsiteY37" fmla="*/ 2197100 h 2209800"/>
              <a:gd name="connsiteX38" fmla="*/ 1879600 w 2946400"/>
              <a:gd name="connsiteY38" fmla="*/ 2209800 h 2209800"/>
              <a:gd name="connsiteX39" fmla="*/ 1219200 w 2946400"/>
              <a:gd name="connsiteY39" fmla="*/ 2197100 h 2209800"/>
              <a:gd name="connsiteX40" fmla="*/ 1117600 w 2946400"/>
              <a:gd name="connsiteY40" fmla="*/ 2171700 h 2209800"/>
              <a:gd name="connsiteX41" fmla="*/ 939800 w 2946400"/>
              <a:gd name="connsiteY41" fmla="*/ 2133600 h 2209800"/>
              <a:gd name="connsiteX42" fmla="*/ 762000 w 2946400"/>
              <a:gd name="connsiteY42" fmla="*/ 2057400 h 2209800"/>
              <a:gd name="connsiteX43" fmla="*/ 533400 w 2946400"/>
              <a:gd name="connsiteY43" fmla="*/ 2019300 h 2209800"/>
              <a:gd name="connsiteX44" fmla="*/ 419100 w 2946400"/>
              <a:gd name="connsiteY44" fmla="*/ 1968500 h 2209800"/>
              <a:gd name="connsiteX45" fmla="*/ 342900 w 2946400"/>
              <a:gd name="connsiteY45" fmla="*/ 1917700 h 2209800"/>
              <a:gd name="connsiteX46" fmla="*/ 228600 w 2946400"/>
              <a:gd name="connsiteY46" fmla="*/ 1828800 h 2209800"/>
              <a:gd name="connsiteX47" fmla="*/ 177800 w 2946400"/>
              <a:gd name="connsiteY47" fmla="*/ 1739900 h 2209800"/>
              <a:gd name="connsiteX48" fmla="*/ 139700 w 2946400"/>
              <a:gd name="connsiteY48" fmla="*/ 1600200 h 2209800"/>
              <a:gd name="connsiteX49" fmla="*/ 101600 w 2946400"/>
              <a:gd name="connsiteY49" fmla="*/ 1473200 h 2209800"/>
              <a:gd name="connsiteX50" fmla="*/ 50800 w 2946400"/>
              <a:gd name="connsiteY50" fmla="*/ 1358900 h 2209800"/>
              <a:gd name="connsiteX51" fmla="*/ 12700 w 2946400"/>
              <a:gd name="connsiteY51" fmla="*/ 1168400 h 2209800"/>
              <a:gd name="connsiteX52" fmla="*/ 0 w 2946400"/>
              <a:gd name="connsiteY52" fmla="*/ 863600 h 2209800"/>
              <a:gd name="connsiteX53" fmla="*/ 12700 w 2946400"/>
              <a:gd name="connsiteY53" fmla="*/ 558800 h 2209800"/>
              <a:gd name="connsiteX54" fmla="*/ 50800 w 2946400"/>
              <a:gd name="connsiteY54" fmla="*/ 444500 h 2209800"/>
              <a:gd name="connsiteX55" fmla="*/ 203200 w 2946400"/>
              <a:gd name="connsiteY55" fmla="*/ 292100 h 2209800"/>
              <a:gd name="connsiteX56" fmla="*/ 304800 w 2946400"/>
              <a:gd name="connsiteY56"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57500 w 2946400"/>
              <a:gd name="connsiteY23" fmla="*/ 508000 h 2209800"/>
              <a:gd name="connsiteX24" fmla="*/ 2921000 w 2946400"/>
              <a:gd name="connsiteY24" fmla="*/ 596900 h 2209800"/>
              <a:gd name="connsiteX25" fmla="*/ 2946400 w 2946400"/>
              <a:gd name="connsiteY25" fmla="*/ 673100 h 2209800"/>
              <a:gd name="connsiteX26" fmla="*/ 2933700 w 2946400"/>
              <a:gd name="connsiteY26" fmla="*/ 1257300 h 2209800"/>
              <a:gd name="connsiteX27" fmla="*/ 2895600 w 2946400"/>
              <a:gd name="connsiteY27" fmla="*/ 1346200 h 2209800"/>
              <a:gd name="connsiteX28" fmla="*/ 2857500 w 2946400"/>
              <a:gd name="connsiteY28" fmla="*/ 1435100 h 2209800"/>
              <a:gd name="connsiteX29" fmla="*/ 2819400 w 2946400"/>
              <a:gd name="connsiteY29" fmla="*/ 1524000 h 2209800"/>
              <a:gd name="connsiteX30" fmla="*/ 2755900 w 2946400"/>
              <a:gd name="connsiteY30" fmla="*/ 1689100 h 2209800"/>
              <a:gd name="connsiteX31" fmla="*/ 2679700 w 2946400"/>
              <a:gd name="connsiteY31" fmla="*/ 1803400 h 2209800"/>
              <a:gd name="connsiteX32" fmla="*/ 2578100 w 2946400"/>
              <a:gd name="connsiteY32" fmla="*/ 1955800 h 2209800"/>
              <a:gd name="connsiteX33" fmla="*/ 2463800 w 2946400"/>
              <a:gd name="connsiteY33" fmla="*/ 2057400 h 2209800"/>
              <a:gd name="connsiteX34" fmla="*/ 2400300 w 2946400"/>
              <a:gd name="connsiteY34" fmla="*/ 2120900 h 2209800"/>
              <a:gd name="connsiteX35" fmla="*/ 2184400 w 2946400"/>
              <a:gd name="connsiteY35" fmla="*/ 2146300 h 2209800"/>
              <a:gd name="connsiteX36" fmla="*/ 1981200 w 2946400"/>
              <a:gd name="connsiteY36" fmla="*/ 2197100 h 2209800"/>
              <a:gd name="connsiteX37" fmla="*/ 1879600 w 2946400"/>
              <a:gd name="connsiteY37" fmla="*/ 2209800 h 2209800"/>
              <a:gd name="connsiteX38" fmla="*/ 1219200 w 2946400"/>
              <a:gd name="connsiteY38" fmla="*/ 2197100 h 2209800"/>
              <a:gd name="connsiteX39" fmla="*/ 1117600 w 2946400"/>
              <a:gd name="connsiteY39" fmla="*/ 2171700 h 2209800"/>
              <a:gd name="connsiteX40" fmla="*/ 939800 w 2946400"/>
              <a:gd name="connsiteY40" fmla="*/ 2133600 h 2209800"/>
              <a:gd name="connsiteX41" fmla="*/ 762000 w 2946400"/>
              <a:gd name="connsiteY41" fmla="*/ 2057400 h 2209800"/>
              <a:gd name="connsiteX42" fmla="*/ 533400 w 2946400"/>
              <a:gd name="connsiteY42" fmla="*/ 2019300 h 2209800"/>
              <a:gd name="connsiteX43" fmla="*/ 419100 w 2946400"/>
              <a:gd name="connsiteY43" fmla="*/ 1968500 h 2209800"/>
              <a:gd name="connsiteX44" fmla="*/ 342900 w 2946400"/>
              <a:gd name="connsiteY44" fmla="*/ 1917700 h 2209800"/>
              <a:gd name="connsiteX45" fmla="*/ 228600 w 2946400"/>
              <a:gd name="connsiteY45" fmla="*/ 1828800 h 2209800"/>
              <a:gd name="connsiteX46" fmla="*/ 177800 w 2946400"/>
              <a:gd name="connsiteY46" fmla="*/ 1739900 h 2209800"/>
              <a:gd name="connsiteX47" fmla="*/ 139700 w 2946400"/>
              <a:gd name="connsiteY47" fmla="*/ 1600200 h 2209800"/>
              <a:gd name="connsiteX48" fmla="*/ 101600 w 2946400"/>
              <a:gd name="connsiteY48" fmla="*/ 1473200 h 2209800"/>
              <a:gd name="connsiteX49" fmla="*/ 50800 w 2946400"/>
              <a:gd name="connsiteY49" fmla="*/ 1358900 h 2209800"/>
              <a:gd name="connsiteX50" fmla="*/ 12700 w 2946400"/>
              <a:gd name="connsiteY50" fmla="*/ 1168400 h 2209800"/>
              <a:gd name="connsiteX51" fmla="*/ 0 w 2946400"/>
              <a:gd name="connsiteY51" fmla="*/ 863600 h 2209800"/>
              <a:gd name="connsiteX52" fmla="*/ 12700 w 2946400"/>
              <a:gd name="connsiteY52" fmla="*/ 558800 h 2209800"/>
              <a:gd name="connsiteX53" fmla="*/ 50800 w 2946400"/>
              <a:gd name="connsiteY53" fmla="*/ 444500 h 2209800"/>
              <a:gd name="connsiteX54" fmla="*/ 203200 w 2946400"/>
              <a:gd name="connsiteY54" fmla="*/ 292100 h 2209800"/>
              <a:gd name="connsiteX55" fmla="*/ 304800 w 2946400"/>
              <a:gd name="connsiteY55"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68600 w 2946400"/>
              <a:gd name="connsiteY21" fmla="*/ 381000 h 2209800"/>
              <a:gd name="connsiteX22" fmla="*/ 2857500 w 2946400"/>
              <a:gd name="connsiteY22" fmla="*/ 508000 h 2209800"/>
              <a:gd name="connsiteX23" fmla="*/ 2921000 w 2946400"/>
              <a:gd name="connsiteY23" fmla="*/ 596900 h 2209800"/>
              <a:gd name="connsiteX24" fmla="*/ 2946400 w 2946400"/>
              <a:gd name="connsiteY24" fmla="*/ 673100 h 2209800"/>
              <a:gd name="connsiteX25" fmla="*/ 2933700 w 2946400"/>
              <a:gd name="connsiteY25" fmla="*/ 1257300 h 2209800"/>
              <a:gd name="connsiteX26" fmla="*/ 2895600 w 2946400"/>
              <a:gd name="connsiteY26" fmla="*/ 1346200 h 2209800"/>
              <a:gd name="connsiteX27" fmla="*/ 2857500 w 2946400"/>
              <a:gd name="connsiteY27" fmla="*/ 1435100 h 2209800"/>
              <a:gd name="connsiteX28" fmla="*/ 2819400 w 2946400"/>
              <a:gd name="connsiteY28" fmla="*/ 1524000 h 2209800"/>
              <a:gd name="connsiteX29" fmla="*/ 2755900 w 2946400"/>
              <a:gd name="connsiteY29" fmla="*/ 1689100 h 2209800"/>
              <a:gd name="connsiteX30" fmla="*/ 2679700 w 2946400"/>
              <a:gd name="connsiteY30" fmla="*/ 1803400 h 2209800"/>
              <a:gd name="connsiteX31" fmla="*/ 2578100 w 2946400"/>
              <a:gd name="connsiteY31" fmla="*/ 1955800 h 2209800"/>
              <a:gd name="connsiteX32" fmla="*/ 2463800 w 2946400"/>
              <a:gd name="connsiteY32" fmla="*/ 2057400 h 2209800"/>
              <a:gd name="connsiteX33" fmla="*/ 2400300 w 2946400"/>
              <a:gd name="connsiteY33" fmla="*/ 2120900 h 2209800"/>
              <a:gd name="connsiteX34" fmla="*/ 2184400 w 2946400"/>
              <a:gd name="connsiteY34" fmla="*/ 2146300 h 2209800"/>
              <a:gd name="connsiteX35" fmla="*/ 1981200 w 2946400"/>
              <a:gd name="connsiteY35" fmla="*/ 2197100 h 2209800"/>
              <a:gd name="connsiteX36" fmla="*/ 1879600 w 2946400"/>
              <a:gd name="connsiteY36" fmla="*/ 2209800 h 2209800"/>
              <a:gd name="connsiteX37" fmla="*/ 1219200 w 2946400"/>
              <a:gd name="connsiteY37" fmla="*/ 2197100 h 2209800"/>
              <a:gd name="connsiteX38" fmla="*/ 1117600 w 2946400"/>
              <a:gd name="connsiteY38" fmla="*/ 2171700 h 2209800"/>
              <a:gd name="connsiteX39" fmla="*/ 939800 w 2946400"/>
              <a:gd name="connsiteY39" fmla="*/ 2133600 h 2209800"/>
              <a:gd name="connsiteX40" fmla="*/ 762000 w 2946400"/>
              <a:gd name="connsiteY40" fmla="*/ 2057400 h 2209800"/>
              <a:gd name="connsiteX41" fmla="*/ 533400 w 2946400"/>
              <a:gd name="connsiteY41" fmla="*/ 2019300 h 2209800"/>
              <a:gd name="connsiteX42" fmla="*/ 419100 w 2946400"/>
              <a:gd name="connsiteY42" fmla="*/ 1968500 h 2209800"/>
              <a:gd name="connsiteX43" fmla="*/ 342900 w 2946400"/>
              <a:gd name="connsiteY43" fmla="*/ 1917700 h 2209800"/>
              <a:gd name="connsiteX44" fmla="*/ 228600 w 2946400"/>
              <a:gd name="connsiteY44" fmla="*/ 1828800 h 2209800"/>
              <a:gd name="connsiteX45" fmla="*/ 177800 w 2946400"/>
              <a:gd name="connsiteY45" fmla="*/ 1739900 h 2209800"/>
              <a:gd name="connsiteX46" fmla="*/ 139700 w 2946400"/>
              <a:gd name="connsiteY46" fmla="*/ 1600200 h 2209800"/>
              <a:gd name="connsiteX47" fmla="*/ 101600 w 2946400"/>
              <a:gd name="connsiteY47" fmla="*/ 1473200 h 2209800"/>
              <a:gd name="connsiteX48" fmla="*/ 50800 w 2946400"/>
              <a:gd name="connsiteY48" fmla="*/ 1358900 h 2209800"/>
              <a:gd name="connsiteX49" fmla="*/ 12700 w 2946400"/>
              <a:gd name="connsiteY49" fmla="*/ 1168400 h 2209800"/>
              <a:gd name="connsiteX50" fmla="*/ 0 w 2946400"/>
              <a:gd name="connsiteY50" fmla="*/ 863600 h 2209800"/>
              <a:gd name="connsiteX51" fmla="*/ 12700 w 2946400"/>
              <a:gd name="connsiteY51" fmla="*/ 558800 h 2209800"/>
              <a:gd name="connsiteX52" fmla="*/ 50800 w 2946400"/>
              <a:gd name="connsiteY52" fmla="*/ 444500 h 2209800"/>
              <a:gd name="connsiteX53" fmla="*/ 203200 w 2946400"/>
              <a:gd name="connsiteY53" fmla="*/ 292100 h 2209800"/>
              <a:gd name="connsiteX54" fmla="*/ 304800 w 2946400"/>
              <a:gd name="connsiteY54"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40000 w 2946400"/>
              <a:gd name="connsiteY17" fmla="*/ 228600 h 2209800"/>
              <a:gd name="connsiteX18" fmla="*/ 2641600 w 2946400"/>
              <a:gd name="connsiteY18" fmla="*/ 241300 h 2209800"/>
              <a:gd name="connsiteX19" fmla="*/ 2717800 w 2946400"/>
              <a:gd name="connsiteY19" fmla="*/ 304800 h 2209800"/>
              <a:gd name="connsiteX20" fmla="*/ 2768600 w 2946400"/>
              <a:gd name="connsiteY20" fmla="*/ 381000 h 2209800"/>
              <a:gd name="connsiteX21" fmla="*/ 2857500 w 2946400"/>
              <a:gd name="connsiteY21" fmla="*/ 508000 h 2209800"/>
              <a:gd name="connsiteX22" fmla="*/ 2921000 w 2946400"/>
              <a:gd name="connsiteY22" fmla="*/ 596900 h 2209800"/>
              <a:gd name="connsiteX23" fmla="*/ 2946400 w 2946400"/>
              <a:gd name="connsiteY23" fmla="*/ 673100 h 2209800"/>
              <a:gd name="connsiteX24" fmla="*/ 2933700 w 2946400"/>
              <a:gd name="connsiteY24" fmla="*/ 1257300 h 2209800"/>
              <a:gd name="connsiteX25" fmla="*/ 2895600 w 2946400"/>
              <a:gd name="connsiteY25" fmla="*/ 1346200 h 2209800"/>
              <a:gd name="connsiteX26" fmla="*/ 2857500 w 2946400"/>
              <a:gd name="connsiteY26" fmla="*/ 1435100 h 2209800"/>
              <a:gd name="connsiteX27" fmla="*/ 2819400 w 2946400"/>
              <a:gd name="connsiteY27" fmla="*/ 1524000 h 2209800"/>
              <a:gd name="connsiteX28" fmla="*/ 2755900 w 2946400"/>
              <a:gd name="connsiteY28" fmla="*/ 1689100 h 2209800"/>
              <a:gd name="connsiteX29" fmla="*/ 2679700 w 2946400"/>
              <a:gd name="connsiteY29" fmla="*/ 1803400 h 2209800"/>
              <a:gd name="connsiteX30" fmla="*/ 2578100 w 2946400"/>
              <a:gd name="connsiteY30" fmla="*/ 1955800 h 2209800"/>
              <a:gd name="connsiteX31" fmla="*/ 2463800 w 2946400"/>
              <a:gd name="connsiteY31" fmla="*/ 2057400 h 2209800"/>
              <a:gd name="connsiteX32" fmla="*/ 2400300 w 2946400"/>
              <a:gd name="connsiteY32" fmla="*/ 2120900 h 2209800"/>
              <a:gd name="connsiteX33" fmla="*/ 2184400 w 2946400"/>
              <a:gd name="connsiteY33" fmla="*/ 2146300 h 2209800"/>
              <a:gd name="connsiteX34" fmla="*/ 1981200 w 2946400"/>
              <a:gd name="connsiteY34" fmla="*/ 2197100 h 2209800"/>
              <a:gd name="connsiteX35" fmla="*/ 1879600 w 2946400"/>
              <a:gd name="connsiteY35" fmla="*/ 2209800 h 2209800"/>
              <a:gd name="connsiteX36" fmla="*/ 1219200 w 2946400"/>
              <a:gd name="connsiteY36" fmla="*/ 2197100 h 2209800"/>
              <a:gd name="connsiteX37" fmla="*/ 1117600 w 2946400"/>
              <a:gd name="connsiteY37" fmla="*/ 2171700 h 2209800"/>
              <a:gd name="connsiteX38" fmla="*/ 939800 w 2946400"/>
              <a:gd name="connsiteY38" fmla="*/ 2133600 h 2209800"/>
              <a:gd name="connsiteX39" fmla="*/ 762000 w 2946400"/>
              <a:gd name="connsiteY39" fmla="*/ 2057400 h 2209800"/>
              <a:gd name="connsiteX40" fmla="*/ 533400 w 2946400"/>
              <a:gd name="connsiteY40" fmla="*/ 2019300 h 2209800"/>
              <a:gd name="connsiteX41" fmla="*/ 419100 w 2946400"/>
              <a:gd name="connsiteY41" fmla="*/ 1968500 h 2209800"/>
              <a:gd name="connsiteX42" fmla="*/ 342900 w 2946400"/>
              <a:gd name="connsiteY42" fmla="*/ 1917700 h 2209800"/>
              <a:gd name="connsiteX43" fmla="*/ 228600 w 2946400"/>
              <a:gd name="connsiteY43" fmla="*/ 1828800 h 2209800"/>
              <a:gd name="connsiteX44" fmla="*/ 177800 w 2946400"/>
              <a:gd name="connsiteY44" fmla="*/ 1739900 h 2209800"/>
              <a:gd name="connsiteX45" fmla="*/ 139700 w 2946400"/>
              <a:gd name="connsiteY45" fmla="*/ 1600200 h 2209800"/>
              <a:gd name="connsiteX46" fmla="*/ 101600 w 2946400"/>
              <a:gd name="connsiteY46" fmla="*/ 1473200 h 2209800"/>
              <a:gd name="connsiteX47" fmla="*/ 50800 w 2946400"/>
              <a:gd name="connsiteY47" fmla="*/ 1358900 h 2209800"/>
              <a:gd name="connsiteX48" fmla="*/ 12700 w 2946400"/>
              <a:gd name="connsiteY48" fmla="*/ 1168400 h 2209800"/>
              <a:gd name="connsiteX49" fmla="*/ 0 w 2946400"/>
              <a:gd name="connsiteY49" fmla="*/ 863600 h 2209800"/>
              <a:gd name="connsiteX50" fmla="*/ 12700 w 2946400"/>
              <a:gd name="connsiteY50" fmla="*/ 558800 h 2209800"/>
              <a:gd name="connsiteX51" fmla="*/ 50800 w 2946400"/>
              <a:gd name="connsiteY51" fmla="*/ 444500 h 2209800"/>
              <a:gd name="connsiteX52" fmla="*/ 203200 w 2946400"/>
              <a:gd name="connsiteY52" fmla="*/ 292100 h 2209800"/>
              <a:gd name="connsiteX53" fmla="*/ 304800 w 2946400"/>
              <a:gd name="connsiteY53"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74900 w 2946400"/>
              <a:gd name="connsiteY14" fmla="*/ 152400 h 2209800"/>
              <a:gd name="connsiteX15" fmla="*/ 2451100 w 2946400"/>
              <a:gd name="connsiteY15" fmla="*/ 165100 h 2209800"/>
              <a:gd name="connsiteX16" fmla="*/ 2540000 w 2946400"/>
              <a:gd name="connsiteY16" fmla="*/ 228600 h 2209800"/>
              <a:gd name="connsiteX17" fmla="*/ 2641600 w 2946400"/>
              <a:gd name="connsiteY17" fmla="*/ 241300 h 2209800"/>
              <a:gd name="connsiteX18" fmla="*/ 2717800 w 2946400"/>
              <a:gd name="connsiteY18" fmla="*/ 304800 h 2209800"/>
              <a:gd name="connsiteX19" fmla="*/ 2768600 w 2946400"/>
              <a:gd name="connsiteY19" fmla="*/ 381000 h 2209800"/>
              <a:gd name="connsiteX20" fmla="*/ 2857500 w 2946400"/>
              <a:gd name="connsiteY20" fmla="*/ 508000 h 2209800"/>
              <a:gd name="connsiteX21" fmla="*/ 2921000 w 2946400"/>
              <a:gd name="connsiteY21" fmla="*/ 596900 h 2209800"/>
              <a:gd name="connsiteX22" fmla="*/ 2946400 w 2946400"/>
              <a:gd name="connsiteY22" fmla="*/ 673100 h 2209800"/>
              <a:gd name="connsiteX23" fmla="*/ 2933700 w 2946400"/>
              <a:gd name="connsiteY23" fmla="*/ 1257300 h 2209800"/>
              <a:gd name="connsiteX24" fmla="*/ 2895600 w 2946400"/>
              <a:gd name="connsiteY24" fmla="*/ 1346200 h 2209800"/>
              <a:gd name="connsiteX25" fmla="*/ 2857500 w 2946400"/>
              <a:gd name="connsiteY25" fmla="*/ 1435100 h 2209800"/>
              <a:gd name="connsiteX26" fmla="*/ 2819400 w 2946400"/>
              <a:gd name="connsiteY26" fmla="*/ 1524000 h 2209800"/>
              <a:gd name="connsiteX27" fmla="*/ 2755900 w 2946400"/>
              <a:gd name="connsiteY27" fmla="*/ 1689100 h 2209800"/>
              <a:gd name="connsiteX28" fmla="*/ 2679700 w 2946400"/>
              <a:gd name="connsiteY28" fmla="*/ 1803400 h 2209800"/>
              <a:gd name="connsiteX29" fmla="*/ 2578100 w 2946400"/>
              <a:gd name="connsiteY29" fmla="*/ 1955800 h 2209800"/>
              <a:gd name="connsiteX30" fmla="*/ 2463800 w 2946400"/>
              <a:gd name="connsiteY30" fmla="*/ 2057400 h 2209800"/>
              <a:gd name="connsiteX31" fmla="*/ 2400300 w 2946400"/>
              <a:gd name="connsiteY31" fmla="*/ 2120900 h 2209800"/>
              <a:gd name="connsiteX32" fmla="*/ 2184400 w 2946400"/>
              <a:gd name="connsiteY32" fmla="*/ 2146300 h 2209800"/>
              <a:gd name="connsiteX33" fmla="*/ 1981200 w 2946400"/>
              <a:gd name="connsiteY33" fmla="*/ 2197100 h 2209800"/>
              <a:gd name="connsiteX34" fmla="*/ 1879600 w 2946400"/>
              <a:gd name="connsiteY34" fmla="*/ 2209800 h 2209800"/>
              <a:gd name="connsiteX35" fmla="*/ 1219200 w 2946400"/>
              <a:gd name="connsiteY35" fmla="*/ 2197100 h 2209800"/>
              <a:gd name="connsiteX36" fmla="*/ 1117600 w 2946400"/>
              <a:gd name="connsiteY36" fmla="*/ 2171700 h 2209800"/>
              <a:gd name="connsiteX37" fmla="*/ 939800 w 2946400"/>
              <a:gd name="connsiteY37" fmla="*/ 2133600 h 2209800"/>
              <a:gd name="connsiteX38" fmla="*/ 762000 w 2946400"/>
              <a:gd name="connsiteY38" fmla="*/ 2057400 h 2209800"/>
              <a:gd name="connsiteX39" fmla="*/ 533400 w 2946400"/>
              <a:gd name="connsiteY39" fmla="*/ 2019300 h 2209800"/>
              <a:gd name="connsiteX40" fmla="*/ 419100 w 2946400"/>
              <a:gd name="connsiteY40" fmla="*/ 1968500 h 2209800"/>
              <a:gd name="connsiteX41" fmla="*/ 342900 w 2946400"/>
              <a:gd name="connsiteY41" fmla="*/ 1917700 h 2209800"/>
              <a:gd name="connsiteX42" fmla="*/ 228600 w 2946400"/>
              <a:gd name="connsiteY42" fmla="*/ 1828800 h 2209800"/>
              <a:gd name="connsiteX43" fmla="*/ 177800 w 2946400"/>
              <a:gd name="connsiteY43" fmla="*/ 1739900 h 2209800"/>
              <a:gd name="connsiteX44" fmla="*/ 139700 w 2946400"/>
              <a:gd name="connsiteY44" fmla="*/ 1600200 h 2209800"/>
              <a:gd name="connsiteX45" fmla="*/ 101600 w 2946400"/>
              <a:gd name="connsiteY45" fmla="*/ 1473200 h 2209800"/>
              <a:gd name="connsiteX46" fmla="*/ 50800 w 2946400"/>
              <a:gd name="connsiteY46" fmla="*/ 1358900 h 2209800"/>
              <a:gd name="connsiteX47" fmla="*/ 12700 w 2946400"/>
              <a:gd name="connsiteY47" fmla="*/ 1168400 h 2209800"/>
              <a:gd name="connsiteX48" fmla="*/ 0 w 2946400"/>
              <a:gd name="connsiteY48" fmla="*/ 863600 h 2209800"/>
              <a:gd name="connsiteX49" fmla="*/ 12700 w 2946400"/>
              <a:gd name="connsiteY49" fmla="*/ 558800 h 2209800"/>
              <a:gd name="connsiteX50" fmla="*/ 50800 w 2946400"/>
              <a:gd name="connsiteY50" fmla="*/ 444500 h 2209800"/>
              <a:gd name="connsiteX51" fmla="*/ 203200 w 2946400"/>
              <a:gd name="connsiteY51" fmla="*/ 292100 h 2209800"/>
              <a:gd name="connsiteX52" fmla="*/ 304800 w 2946400"/>
              <a:gd name="connsiteY52"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93900 w 2946400"/>
              <a:gd name="connsiteY11" fmla="*/ 76200 h 2209800"/>
              <a:gd name="connsiteX12" fmla="*/ 2222500 w 2946400"/>
              <a:gd name="connsiteY12" fmla="*/ 101600 h 2209800"/>
              <a:gd name="connsiteX13" fmla="*/ 2374900 w 2946400"/>
              <a:gd name="connsiteY13" fmla="*/ 152400 h 2209800"/>
              <a:gd name="connsiteX14" fmla="*/ 2451100 w 2946400"/>
              <a:gd name="connsiteY14" fmla="*/ 165100 h 2209800"/>
              <a:gd name="connsiteX15" fmla="*/ 2540000 w 2946400"/>
              <a:gd name="connsiteY15" fmla="*/ 228600 h 2209800"/>
              <a:gd name="connsiteX16" fmla="*/ 2641600 w 2946400"/>
              <a:gd name="connsiteY16" fmla="*/ 241300 h 2209800"/>
              <a:gd name="connsiteX17" fmla="*/ 2717800 w 2946400"/>
              <a:gd name="connsiteY17" fmla="*/ 304800 h 2209800"/>
              <a:gd name="connsiteX18" fmla="*/ 2768600 w 2946400"/>
              <a:gd name="connsiteY18" fmla="*/ 381000 h 2209800"/>
              <a:gd name="connsiteX19" fmla="*/ 2857500 w 2946400"/>
              <a:gd name="connsiteY19" fmla="*/ 508000 h 2209800"/>
              <a:gd name="connsiteX20" fmla="*/ 2921000 w 2946400"/>
              <a:gd name="connsiteY20" fmla="*/ 596900 h 2209800"/>
              <a:gd name="connsiteX21" fmla="*/ 2946400 w 2946400"/>
              <a:gd name="connsiteY21" fmla="*/ 673100 h 2209800"/>
              <a:gd name="connsiteX22" fmla="*/ 2933700 w 2946400"/>
              <a:gd name="connsiteY22" fmla="*/ 1257300 h 2209800"/>
              <a:gd name="connsiteX23" fmla="*/ 2895600 w 2946400"/>
              <a:gd name="connsiteY23" fmla="*/ 1346200 h 2209800"/>
              <a:gd name="connsiteX24" fmla="*/ 2857500 w 2946400"/>
              <a:gd name="connsiteY24" fmla="*/ 1435100 h 2209800"/>
              <a:gd name="connsiteX25" fmla="*/ 2819400 w 2946400"/>
              <a:gd name="connsiteY25" fmla="*/ 1524000 h 2209800"/>
              <a:gd name="connsiteX26" fmla="*/ 2755900 w 2946400"/>
              <a:gd name="connsiteY26" fmla="*/ 1689100 h 2209800"/>
              <a:gd name="connsiteX27" fmla="*/ 2679700 w 2946400"/>
              <a:gd name="connsiteY27" fmla="*/ 1803400 h 2209800"/>
              <a:gd name="connsiteX28" fmla="*/ 2578100 w 2946400"/>
              <a:gd name="connsiteY28" fmla="*/ 1955800 h 2209800"/>
              <a:gd name="connsiteX29" fmla="*/ 2463800 w 2946400"/>
              <a:gd name="connsiteY29" fmla="*/ 2057400 h 2209800"/>
              <a:gd name="connsiteX30" fmla="*/ 2400300 w 2946400"/>
              <a:gd name="connsiteY30" fmla="*/ 2120900 h 2209800"/>
              <a:gd name="connsiteX31" fmla="*/ 2184400 w 2946400"/>
              <a:gd name="connsiteY31" fmla="*/ 2146300 h 2209800"/>
              <a:gd name="connsiteX32" fmla="*/ 1981200 w 2946400"/>
              <a:gd name="connsiteY32" fmla="*/ 2197100 h 2209800"/>
              <a:gd name="connsiteX33" fmla="*/ 1879600 w 2946400"/>
              <a:gd name="connsiteY33" fmla="*/ 2209800 h 2209800"/>
              <a:gd name="connsiteX34" fmla="*/ 1219200 w 2946400"/>
              <a:gd name="connsiteY34" fmla="*/ 2197100 h 2209800"/>
              <a:gd name="connsiteX35" fmla="*/ 1117600 w 2946400"/>
              <a:gd name="connsiteY35" fmla="*/ 2171700 h 2209800"/>
              <a:gd name="connsiteX36" fmla="*/ 939800 w 2946400"/>
              <a:gd name="connsiteY36" fmla="*/ 2133600 h 2209800"/>
              <a:gd name="connsiteX37" fmla="*/ 762000 w 2946400"/>
              <a:gd name="connsiteY37" fmla="*/ 2057400 h 2209800"/>
              <a:gd name="connsiteX38" fmla="*/ 533400 w 2946400"/>
              <a:gd name="connsiteY38" fmla="*/ 2019300 h 2209800"/>
              <a:gd name="connsiteX39" fmla="*/ 419100 w 2946400"/>
              <a:gd name="connsiteY39" fmla="*/ 1968500 h 2209800"/>
              <a:gd name="connsiteX40" fmla="*/ 342900 w 2946400"/>
              <a:gd name="connsiteY40" fmla="*/ 1917700 h 2209800"/>
              <a:gd name="connsiteX41" fmla="*/ 228600 w 2946400"/>
              <a:gd name="connsiteY41" fmla="*/ 1828800 h 2209800"/>
              <a:gd name="connsiteX42" fmla="*/ 177800 w 2946400"/>
              <a:gd name="connsiteY42" fmla="*/ 1739900 h 2209800"/>
              <a:gd name="connsiteX43" fmla="*/ 139700 w 2946400"/>
              <a:gd name="connsiteY43" fmla="*/ 1600200 h 2209800"/>
              <a:gd name="connsiteX44" fmla="*/ 101600 w 2946400"/>
              <a:gd name="connsiteY44" fmla="*/ 1473200 h 2209800"/>
              <a:gd name="connsiteX45" fmla="*/ 50800 w 2946400"/>
              <a:gd name="connsiteY45" fmla="*/ 1358900 h 2209800"/>
              <a:gd name="connsiteX46" fmla="*/ 12700 w 2946400"/>
              <a:gd name="connsiteY46" fmla="*/ 1168400 h 2209800"/>
              <a:gd name="connsiteX47" fmla="*/ 0 w 2946400"/>
              <a:gd name="connsiteY47" fmla="*/ 863600 h 2209800"/>
              <a:gd name="connsiteX48" fmla="*/ 12700 w 2946400"/>
              <a:gd name="connsiteY48" fmla="*/ 558800 h 2209800"/>
              <a:gd name="connsiteX49" fmla="*/ 50800 w 2946400"/>
              <a:gd name="connsiteY49" fmla="*/ 444500 h 2209800"/>
              <a:gd name="connsiteX50" fmla="*/ 203200 w 2946400"/>
              <a:gd name="connsiteY50" fmla="*/ 292100 h 2209800"/>
              <a:gd name="connsiteX51" fmla="*/ 304800 w 2946400"/>
              <a:gd name="connsiteY51"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90600 w 2946400"/>
              <a:gd name="connsiteY6" fmla="*/ 0 h 2209800"/>
              <a:gd name="connsiteX7" fmla="*/ 1625600 w 2946400"/>
              <a:gd name="connsiteY7" fmla="*/ 12700 h 2209800"/>
              <a:gd name="connsiteX8" fmla="*/ 1752600 w 2946400"/>
              <a:gd name="connsiteY8" fmla="*/ 38100 h 2209800"/>
              <a:gd name="connsiteX9" fmla="*/ 1866900 w 2946400"/>
              <a:gd name="connsiteY9" fmla="*/ 50800 h 2209800"/>
              <a:gd name="connsiteX10" fmla="*/ 1993900 w 2946400"/>
              <a:gd name="connsiteY10" fmla="*/ 76200 h 2209800"/>
              <a:gd name="connsiteX11" fmla="*/ 2222500 w 2946400"/>
              <a:gd name="connsiteY11" fmla="*/ 101600 h 2209800"/>
              <a:gd name="connsiteX12" fmla="*/ 2374900 w 2946400"/>
              <a:gd name="connsiteY12" fmla="*/ 152400 h 2209800"/>
              <a:gd name="connsiteX13" fmla="*/ 2451100 w 2946400"/>
              <a:gd name="connsiteY13" fmla="*/ 165100 h 2209800"/>
              <a:gd name="connsiteX14" fmla="*/ 2540000 w 2946400"/>
              <a:gd name="connsiteY14" fmla="*/ 228600 h 2209800"/>
              <a:gd name="connsiteX15" fmla="*/ 2641600 w 2946400"/>
              <a:gd name="connsiteY15" fmla="*/ 241300 h 2209800"/>
              <a:gd name="connsiteX16" fmla="*/ 2717800 w 2946400"/>
              <a:gd name="connsiteY16" fmla="*/ 304800 h 2209800"/>
              <a:gd name="connsiteX17" fmla="*/ 2768600 w 2946400"/>
              <a:gd name="connsiteY17" fmla="*/ 381000 h 2209800"/>
              <a:gd name="connsiteX18" fmla="*/ 2857500 w 2946400"/>
              <a:gd name="connsiteY18" fmla="*/ 508000 h 2209800"/>
              <a:gd name="connsiteX19" fmla="*/ 2921000 w 2946400"/>
              <a:gd name="connsiteY19" fmla="*/ 596900 h 2209800"/>
              <a:gd name="connsiteX20" fmla="*/ 2946400 w 2946400"/>
              <a:gd name="connsiteY20" fmla="*/ 673100 h 2209800"/>
              <a:gd name="connsiteX21" fmla="*/ 2933700 w 2946400"/>
              <a:gd name="connsiteY21" fmla="*/ 1257300 h 2209800"/>
              <a:gd name="connsiteX22" fmla="*/ 2895600 w 2946400"/>
              <a:gd name="connsiteY22" fmla="*/ 1346200 h 2209800"/>
              <a:gd name="connsiteX23" fmla="*/ 2857500 w 2946400"/>
              <a:gd name="connsiteY23" fmla="*/ 1435100 h 2209800"/>
              <a:gd name="connsiteX24" fmla="*/ 2819400 w 2946400"/>
              <a:gd name="connsiteY24" fmla="*/ 1524000 h 2209800"/>
              <a:gd name="connsiteX25" fmla="*/ 2755900 w 2946400"/>
              <a:gd name="connsiteY25" fmla="*/ 1689100 h 2209800"/>
              <a:gd name="connsiteX26" fmla="*/ 2679700 w 2946400"/>
              <a:gd name="connsiteY26" fmla="*/ 1803400 h 2209800"/>
              <a:gd name="connsiteX27" fmla="*/ 2578100 w 2946400"/>
              <a:gd name="connsiteY27" fmla="*/ 1955800 h 2209800"/>
              <a:gd name="connsiteX28" fmla="*/ 2463800 w 2946400"/>
              <a:gd name="connsiteY28" fmla="*/ 2057400 h 2209800"/>
              <a:gd name="connsiteX29" fmla="*/ 2400300 w 2946400"/>
              <a:gd name="connsiteY29" fmla="*/ 2120900 h 2209800"/>
              <a:gd name="connsiteX30" fmla="*/ 2184400 w 2946400"/>
              <a:gd name="connsiteY30" fmla="*/ 2146300 h 2209800"/>
              <a:gd name="connsiteX31" fmla="*/ 1981200 w 2946400"/>
              <a:gd name="connsiteY31" fmla="*/ 2197100 h 2209800"/>
              <a:gd name="connsiteX32" fmla="*/ 1879600 w 2946400"/>
              <a:gd name="connsiteY32" fmla="*/ 2209800 h 2209800"/>
              <a:gd name="connsiteX33" fmla="*/ 1219200 w 2946400"/>
              <a:gd name="connsiteY33" fmla="*/ 2197100 h 2209800"/>
              <a:gd name="connsiteX34" fmla="*/ 1117600 w 2946400"/>
              <a:gd name="connsiteY34" fmla="*/ 2171700 h 2209800"/>
              <a:gd name="connsiteX35" fmla="*/ 939800 w 2946400"/>
              <a:gd name="connsiteY35" fmla="*/ 2133600 h 2209800"/>
              <a:gd name="connsiteX36" fmla="*/ 762000 w 2946400"/>
              <a:gd name="connsiteY36" fmla="*/ 2057400 h 2209800"/>
              <a:gd name="connsiteX37" fmla="*/ 533400 w 2946400"/>
              <a:gd name="connsiteY37" fmla="*/ 2019300 h 2209800"/>
              <a:gd name="connsiteX38" fmla="*/ 419100 w 2946400"/>
              <a:gd name="connsiteY38" fmla="*/ 1968500 h 2209800"/>
              <a:gd name="connsiteX39" fmla="*/ 342900 w 2946400"/>
              <a:gd name="connsiteY39" fmla="*/ 1917700 h 2209800"/>
              <a:gd name="connsiteX40" fmla="*/ 228600 w 2946400"/>
              <a:gd name="connsiteY40" fmla="*/ 1828800 h 2209800"/>
              <a:gd name="connsiteX41" fmla="*/ 177800 w 2946400"/>
              <a:gd name="connsiteY41" fmla="*/ 1739900 h 2209800"/>
              <a:gd name="connsiteX42" fmla="*/ 139700 w 2946400"/>
              <a:gd name="connsiteY42" fmla="*/ 1600200 h 2209800"/>
              <a:gd name="connsiteX43" fmla="*/ 101600 w 2946400"/>
              <a:gd name="connsiteY43" fmla="*/ 1473200 h 2209800"/>
              <a:gd name="connsiteX44" fmla="*/ 50800 w 2946400"/>
              <a:gd name="connsiteY44" fmla="*/ 1358900 h 2209800"/>
              <a:gd name="connsiteX45" fmla="*/ 12700 w 2946400"/>
              <a:gd name="connsiteY45" fmla="*/ 1168400 h 2209800"/>
              <a:gd name="connsiteX46" fmla="*/ 0 w 2946400"/>
              <a:gd name="connsiteY46" fmla="*/ 863600 h 2209800"/>
              <a:gd name="connsiteX47" fmla="*/ 12700 w 2946400"/>
              <a:gd name="connsiteY47" fmla="*/ 558800 h 2209800"/>
              <a:gd name="connsiteX48" fmla="*/ 50800 w 2946400"/>
              <a:gd name="connsiteY48" fmla="*/ 444500 h 2209800"/>
              <a:gd name="connsiteX49" fmla="*/ 203200 w 2946400"/>
              <a:gd name="connsiteY49" fmla="*/ 292100 h 2209800"/>
              <a:gd name="connsiteX50" fmla="*/ 304800 w 2946400"/>
              <a:gd name="connsiteY50"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101600 h 2209800"/>
              <a:gd name="connsiteX11" fmla="*/ 2374900 w 2946400"/>
              <a:gd name="connsiteY11" fmla="*/ 152400 h 2209800"/>
              <a:gd name="connsiteX12" fmla="*/ 2451100 w 2946400"/>
              <a:gd name="connsiteY12" fmla="*/ 165100 h 2209800"/>
              <a:gd name="connsiteX13" fmla="*/ 2540000 w 2946400"/>
              <a:gd name="connsiteY13" fmla="*/ 228600 h 2209800"/>
              <a:gd name="connsiteX14" fmla="*/ 2641600 w 2946400"/>
              <a:gd name="connsiteY14" fmla="*/ 241300 h 2209800"/>
              <a:gd name="connsiteX15" fmla="*/ 2717800 w 2946400"/>
              <a:gd name="connsiteY15" fmla="*/ 304800 h 2209800"/>
              <a:gd name="connsiteX16" fmla="*/ 2768600 w 2946400"/>
              <a:gd name="connsiteY16" fmla="*/ 381000 h 2209800"/>
              <a:gd name="connsiteX17" fmla="*/ 2857500 w 2946400"/>
              <a:gd name="connsiteY17" fmla="*/ 508000 h 2209800"/>
              <a:gd name="connsiteX18" fmla="*/ 2921000 w 2946400"/>
              <a:gd name="connsiteY18" fmla="*/ 596900 h 2209800"/>
              <a:gd name="connsiteX19" fmla="*/ 2946400 w 2946400"/>
              <a:gd name="connsiteY19" fmla="*/ 673100 h 2209800"/>
              <a:gd name="connsiteX20" fmla="*/ 2933700 w 2946400"/>
              <a:gd name="connsiteY20" fmla="*/ 1257300 h 2209800"/>
              <a:gd name="connsiteX21" fmla="*/ 2895600 w 2946400"/>
              <a:gd name="connsiteY21" fmla="*/ 1346200 h 2209800"/>
              <a:gd name="connsiteX22" fmla="*/ 2857500 w 2946400"/>
              <a:gd name="connsiteY22" fmla="*/ 1435100 h 2209800"/>
              <a:gd name="connsiteX23" fmla="*/ 2819400 w 2946400"/>
              <a:gd name="connsiteY23" fmla="*/ 1524000 h 2209800"/>
              <a:gd name="connsiteX24" fmla="*/ 2755900 w 2946400"/>
              <a:gd name="connsiteY24" fmla="*/ 1689100 h 2209800"/>
              <a:gd name="connsiteX25" fmla="*/ 2679700 w 2946400"/>
              <a:gd name="connsiteY25" fmla="*/ 1803400 h 2209800"/>
              <a:gd name="connsiteX26" fmla="*/ 2578100 w 2946400"/>
              <a:gd name="connsiteY26" fmla="*/ 1955800 h 2209800"/>
              <a:gd name="connsiteX27" fmla="*/ 2463800 w 2946400"/>
              <a:gd name="connsiteY27" fmla="*/ 2057400 h 2209800"/>
              <a:gd name="connsiteX28" fmla="*/ 2400300 w 2946400"/>
              <a:gd name="connsiteY28" fmla="*/ 2120900 h 2209800"/>
              <a:gd name="connsiteX29" fmla="*/ 2184400 w 2946400"/>
              <a:gd name="connsiteY29" fmla="*/ 2146300 h 2209800"/>
              <a:gd name="connsiteX30" fmla="*/ 1981200 w 2946400"/>
              <a:gd name="connsiteY30" fmla="*/ 2197100 h 2209800"/>
              <a:gd name="connsiteX31" fmla="*/ 1879600 w 2946400"/>
              <a:gd name="connsiteY31" fmla="*/ 2209800 h 2209800"/>
              <a:gd name="connsiteX32" fmla="*/ 1219200 w 2946400"/>
              <a:gd name="connsiteY32" fmla="*/ 2197100 h 2209800"/>
              <a:gd name="connsiteX33" fmla="*/ 1117600 w 2946400"/>
              <a:gd name="connsiteY33" fmla="*/ 2171700 h 2209800"/>
              <a:gd name="connsiteX34" fmla="*/ 939800 w 2946400"/>
              <a:gd name="connsiteY34" fmla="*/ 2133600 h 2209800"/>
              <a:gd name="connsiteX35" fmla="*/ 762000 w 2946400"/>
              <a:gd name="connsiteY35" fmla="*/ 2057400 h 2209800"/>
              <a:gd name="connsiteX36" fmla="*/ 533400 w 2946400"/>
              <a:gd name="connsiteY36" fmla="*/ 2019300 h 2209800"/>
              <a:gd name="connsiteX37" fmla="*/ 419100 w 2946400"/>
              <a:gd name="connsiteY37" fmla="*/ 1968500 h 2209800"/>
              <a:gd name="connsiteX38" fmla="*/ 342900 w 2946400"/>
              <a:gd name="connsiteY38" fmla="*/ 1917700 h 2209800"/>
              <a:gd name="connsiteX39" fmla="*/ 228600 w 2946400"/>
              <a:gd name="connsiteY39" fmla="*/ 1828800 h 2209800"/>
              <a:gd name="connsiteX40" fmla="*/ 177800 w 2946400"/>
              <a:gd name="connsiteY40" fmla="*/ 1739900 h 2209800"/>
              <a:gd name="connsiteX41" fmla="*/ 139700 w 2946400"/>
              <a:gd name="connsiteY41" fmla="*/ 1600200 h 2209800"/>
              <a:gd name="connsiteX42" fmla="*/ 101600 w 2946400"/>
              <a:gd name="connsiteY42" fmla="*/ 1473200 h 2209800"/>
              <a:gd name="connsiteX43" fmla="*/ 50800 w 2946400"/>
              <a:gd name="connsiteY43" fmla="*/ 1358900 h 2209800"/>
              <a:gd name="connsiteX44" fmla="*/ 12700 w 2946400"/>
              <a:gd name="connsiteY44" fmla="*/ 1168400 h 2209800"/>
              <a:gd name="connsiteX45" fmla="*/ 0 w 2946400"/>
              <a:gd name="connsiteY45" fmla="*/ 863600 h 2209800"/>
              <a:gd name="connsiteX46" fmla="*/ 12700 w 2946400"/>
              <a:gd name="connsiteY46" fmla="*/ 558800 h 2209800"/>
              <a:gd name="connsiteX47" fmla="*/ 50800 w 2946400"/>
              <a:gd name="connsiteY47" fmla="*/ 444500 h 2209800"/>
              <a:gd name="connsiteX48" fmla="*/ 203200 w 2946400"/>
              <a:gd name="connsiteY48" fmla="*/ 292100 h 2209800"/>
              <a:gd name="connsiteX49" fmla="*/ 304800 w 2946400"/>
              <a:gd name="connsiteY49"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101600 h 2209800"/>
              <a:gd name="connsiteX11" fmla="*/ 2374900 w 2946400"/>
              <a:gd name="connsiteY11" fmla="*/ 152400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57500 w 2946400"/>
              <a:gd name="connsiteY21" fmla="*/ 1435100 h 2209800"/>
              <a:gd name="connsiteX22" fmla="*/ 2819400 w 2946400"/>
              <a:gd name="connsiteY22" fmla="*/ 1524000 h 2209800"/>
              <a:gd name="connsiteX23" fmla="*/ 2755900 w 2946400"/>
              <a:gd name="connsiteY23" fmla="*/ 1689100 h 2209800"/>
              <a:gd name="connsiteX24" fmla="*/ 2679700 w 2946400"/>
              <a:gd name="connsiteY24" fmla="*/ 1803400 h 2209800"/>
              <a:gd name="connsiteX25" fmla="*/ 2578100 w 2946400"/>
              <a:gd name="connsiteY25" fmla="*/ 1955800 h 2209800"/>
              <a:gd name="connsiteX26" fmla="*/ 2463800 w 2946400"/>
              <a:gd name="connsiteY26" fmla="*/ 2057400 h 2209800"/>
              <a:gd name="connsiteX27" fmla="*/ 2400300 w 2946400"/>
              <a:gd name="connsiteY27" fmla="*/ 2120900 h 2209800"/>
              <a:gd name="connsiteX28" fmla="*/ 2184400 w 2946400"/>
              <a:gd name="connsiteY28" fmla="*/ 2146300 h 2209800"/>
              <a:gd name="connsiteX29" fmla="*/ 1981200 w 2946400"/>
              <a:gd name="connsiteY29" fmla="*/ 2197100 h 2209800"/>
              <a:gd name="connsiteX30" fmla="*/ 1879600 w 2946400"/>
              <a:gd name="connsiteY30" fmla="*/ 2209800 h 2209800"/>
              <a:gd name="connsiteX31" fmla="*/ 1219200 w 2946400"/>
              <a:gd name="connsiteY31" fmla="*/ 2197100 h 2209800"/>
              <a:gd name="connsiteX32" fmla="*/ 1117600 w 2946400"/>
              <a:gd name="connsiteY32" fmla="*/ 2171700 h 2209800"/>
              <a:gd name="connsiteX33" fmla="*/ 939800 w 2946400"/>
              <a:gd name="connsiteY33" fmla="*/ 2133600 h 2209800"/>
              <a:gd name="connsiteX34" fmla="*/ 762000 w 2946400"/>
              <a:gd name="connsiteY34" fmla="*/ 2057400 h 2209800"/>
              <a:gd name="connsiteX35" fmla="*/ 533400 w 2946400"/>
              <a:gd name="connsiteY35" fmla="*/ 2019300 h 2209800"/>
              <a:gd name="connsiteX36" fmla="*/ 419100 w 2946400"/>
              <a:gd name="connsiteY36" fmla="*/ 1968500 h 2209800"/>
              <a:gd name="connsiteX37" fmla="*/ 342900 w 2946400"/>
              <a:gd name="connsiteY37" fmla="*/ 1917700 h 2209800"/>
              <a:gd name="connsiteX38" fmla="*/ 228600 w 2946400"/>
              <a:gd name="connsiteY38" fmla="*/ 1828800 h 2209800"/>
              <a:gd name="connsiteX39" fmla="*/ 177800 w 2946400"/>
              <a:gd name="connsiteY39" fmla="*/ 1739900 h 2209800"/>
              <a:gd name="connsiteX40" fmla="*/ 139700 w 2946400"/>
              <a:gd name="connsiteY40" fmla="*/ 1600200 h 2209800"/>
              <a:gd name="connsiteX41" fmla="*/ 101600 w 2946400"/>
              <a:gd name="connsiteY41" fmla="*/ 1473200 h 2209800"/>
              <a:gd name="connsiteX42" fmla="*/ 50800 w 2946400"/>
              <a:gd name="connsiteY42" fmla="*/ 1358900 h 2209800"/>
              <a:gd name="connsiteX43" fmla="*/ 12700 w 2946400"/>
              <a:gd name="connsiteY43" fmla="*/ 1168400 h 2209800"/>
              <a:gd name="connsiteX44" fmla="*/ 0 w 2946400"/>
              <a:gd name="connsiteY44" fmla="*/ 863600 h 2209800"/>
              <a:gd name="connsiteX45" fmla="*/ 12700 w 2946400"/>
              <a:gd name="connsiteY45" fmla="*/ 558800 h 2209800"/>
              <a:gd name="connsiteX46" fmla="*/ 50800 w 2946400"/>
              <a:gd name="connsiteY46" fmla="*/ 444500 h 2209800"/>
              <a:gd name="connsiteX47" fmla="*/ 203200 w 2946400"/>
              <a:gd name="connsiteY47" fmla="*/ 292100 h 2209800"/>
              <a:gd name="connsiteX48" fmla="*/ 304800 w 2946400"/>
              <a:gd name="connsiteY48"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101600 h 2209800"/>
              <a:gd name="connsiteX11" fmla="*/ 2374900 w 2946400"/>
              <a:gd name="connsiteY11" fmla="*/ 152400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374900 w 2946400"/>
              <a:gd name="connsiteY11" fmla="*/ 152400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540000 w 2946400"/>
              <a:gd name="connsiteY12" fmla="*/ 1905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17800 w 2946400"/>
              <a:gd name="connsiteY13" fmla="*/ 304800 h 2209800"/>
              <a:gd name="connsiteX14" fmla="*/ 2768600 w 2946400"/>
              <a:gd name="connsiteY14" fmla="*/ 381000 h 2209800"/>
              <a:gd name="connsiteX15" fmla="*/ 2857500 w 2946400"/>
              <a:gd name="connsiteY15" fmla="*/ 508000 h 2209800"/>
              <a:gd name="connsiteX16" fmla="*/ 2921000 w 2946400"/>
              <a:gd name="connsiteY16" fmla="*/ 596900 h 2209800"/>
              <a:gd name="connsiteX17" fmla="*/ 2946400 w 2946400"/>
              <a:gd name="connsiteY17" fmla="*/ 673100 h 2209800"/>
              <a:gd name="connsiteX18" fmla="*/ 2933700 w 2946400"/>
              <a:gd name="connsiteY18" fmla="*/ 1257300 h 2209800"/>
              <a:gd name="connsiteX19" fmla="*/ 2895600 w 2946400"/>
              <a:gd name="connsiteY19" fmla="*/ 1346200 h 2209800"/>
              <a:gd name="connsiteX20" fmla="*/ 2819400 w 2946400"/>
              <a:gd name="connsiteY20" fmla="*/ 1524000 h 2209800"/>
              <a:gd name="connsiteX21" fmla="*/ 2755900 w 2946400"/>
              <a:gd name="connsiteY21" fmla="*/ 1689100 h 2209800"/>
              <a:gd name="connsiteX22" fmla="*/ 2679700 w 2946400"/>
              <a:gd name="connsiteY22" fmla="*/ 1803400 h 2209800"/>
              <a:gd name="connsiteX23" fmla="*/ 2578100 w 2946400"/>
              <a:gd name="connsiteY23" fmla="*/ 1955800 h 2209800"/>
              <a:gd name="connsiteX24" fmla="*/ 2463800 w 2946400"/>
              <a:gd name="connsiteY24" fmla="*/ 2057400 h 2209800"/>
              <a:gd name="connsiteX25" fmla="*/ 2400300 w 2946400"/>
              <a:gd name="connsiteY25" fmla="*/ 2120900 h 2209800"/>
              <a:gd name="connsiteX26" fmla="*/ 2184400 w 2946400"/>
              <a:gd name="connsiteY26" fmla="*/ 2146300 h 2209800"/>
              <a:gd name="connsiteX27" fmla="*/ 1981200 w 2946400"/>
              <a:gd name="connsiteY27" fmla="*/ 2197100 h 2209800"/>
              <a:gd name="connsiteX28" fmla="*/ 1879600 w 2946400"/>
              <a:gd name="connsiteY28" fmla="*/ 2209800 h 2209800"/>
              <a:gd name="connsiteX29" fmla="*/ 1219200 w 2946400"/>
              <a:gd name="connsiteY29" fmla="*/ 2197100 h 2209800"/>
              <a:gd name="connsiteX30" fmla="*/ 1117600 w 2946400"/>
              <a:gd name="connsiteY30" fmla="*/ 2171700 h 2209800"/>
              <a:gd name="connsiteX31" fmla="*/ 939800 w 2946400"/>
              <a:gd name="connsiteY31" fmla="*/ 2133600 h 2209800"/>
              <a:gd name="connsiteX32" fmla="*/ 762000 w 2946400"/>
              <a:gd name="connsiteY32" fmla="*/ 2057400 h 2209800"/>
              <a:gd name="connsiteX33" fmla="*/ 533400 w 2946400"/>
              <a:gd name="connsiteY33" fmla="*/ 2019300 h 2209800"/>
              <a:gd name="connsiteX34" fmla="*/ 419100 w 2946400"/>
              <a:gd name="connsiteY34" fmla="*/ 1968500 h 2209800"/>
              <a:gd name="connsiteX35" fmla="*/ 342900 w 2946400"/>
              <a:gd name="connsiteY35" fmla="*/ 1917700 h 2209800"/>
              <a:gd name="connsiteX36" fmla="*/ 228600 w 2946400"/>
              <a:gd name="connsiteY36" fmla="*/ 1828800 h 2209800"/>
              <a:gd name="connsiteX37" fmla="*/ 177800 w 2946400"/>
              <a:gd name="connsiteY37" fmla="*/ 1739900 h 2209800"/>
              <a:gd name="connsiteX38" fmla="*/ 139700 w 2946400"/>
              <a:gd name="connsiteY38" fmla="*/ 1600200 h 2209800"/>
              <a:gd name="connsiteX39" fmla="*/ 101600 w 2946400"/>
              <a:gd name="connsiteY39" fmla="*/ 1473200 h 2209800"/>
              <a:gd name="connsiteX40" fmla="*/ 50800 w 2946400"/>
              <a:gd name="connsiteY40" fmla="*/ 1358900 h 2209800"/>
              <a:gd name="connsiteX41" fmla="*/ 12700 w 2946400"/>
              <a:gd name="connsiteY41" fmla="*/ 1168400 h 2209800"/>
              <a:gd name="connsiteX42" fmla="*/ 0 w 2946400"/>
              <a:gd name="connsiteY42" fmla="*/ 863600 h 2209800"/>
              <a:gd name="connsiteX43" fmla="*/ 12700 w 2946400"/>
              <a:gd name="connsiteY43" fmla="*/ 558800 h 2209800"/>
              <a:gd name="connsiteX44" fmla="*/ 50800 w 2946400"/>
              <a:gd name="connsiteY44" fmla="*/ 444500 h 2209800"/>
              <a:gd name="connsiteX45" fmla="*/ 203200 w 2946400"/>
              <a:gd name="connsiteY45" fmla="*/ 292100 h 2209800"/>
              <a:gd name="connsiteX46" fmla="*/ 304800 w 2946400"/>
              <a:gd name="connsiteY46"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68600 w 2946400"/>
              <a:gd name="connsiteY13" fmla="*/ 381000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43200 w 2946400"/>
              <a:gd name="connsiteY13" fmla="*/ 410634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60133 w 2946400"/>
              <a:gd name="connsiteY13" fmla="*/ 368300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03500 w 2946400"/>
              <a:gd name="connsiteY12" fmla="*/ 237067 h 2209800"/>
              <a:gd name="connsiteX13" fmla="*/ 2760133 w 2946400"/>
              <a:gd name="connsiteY13" fmla="*/ 368300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7011"/>
              <a:gd name="connsiteY0" fmla="*/ 228600 h 2209800"/>
              <a:gd name="connsiteX1" fmla="*/ 304800 w 2947011"/>
              <a:gd name="connsiteY1" fmla="*/ 228600 h 2209800"/>
              <a:gd name="connsiteX2" fmla="*/ 533400 w 2947011"/>
              <a:gd name="connsiteY2" fmla="*/ 76200 h 2209800"/>
              <a:gd name="connsiteX3" fmla="*/ 762000 w 2947011"/>
              <a:gd name="connsiteY3" fmla="*/ 63500 h 2209800"/>
              <a:gd name="connsiteX4" fmla="*/ 889000 w 2947011"/>
              <a:gd name="connsiteY4" fmla="*/ 25400 h 2209800"/>
              <a:gd name="connsiteX5" fmla="*/ 990600 w 2947011"/>
              <a:gd name="connsiteY5" fmla="*/ 0 h 2209800"/>
              <a:gd name="connsiteX6" fmla="*/ 1625600 w 2947011"/>
              <a:gd name="connsiteY6" fmla="*/ 12700 h 2209800"/>
              <a:gd name="connsiteX7" fmla="*/ 1752600 w 2947011"/>
              <a:gd name="connsiteY7" fmla="*/ 38100 h 2209800"/>
              <a:gd name="connsiteX8" fmla="*/ 1866900 w 2947011"/>
              <a:gd name="connsiteY8" fmla="*/ 50800 h 2209800"/>
              <a:gd name="connsiteX9" fmla="*/ 1993900 w 2947011"/>
              <a:gd name="connsiteY9" fmla="*/ 76200 h 2209800"/>
              <a:gd name="connsiteX10" fmla="*/ 2222500 w 2947011"/>
              <a:gd name="connsiteY10" fmla="*/ 76200 h 2209800"/>
              <a:gd name="connsiteX11" fmla="*/ 2417233 w 2947011"/>
              <a:gd name="connsiteY11" fmla="*/ 131234 h 2209800"/>
              <a:gd name="connsiteX12" fmla="*/ 2603500 w 2947011"/>
              <a:gd name="connsiteY12" fmla="*/ 237067 h 2209800"/>
              <a:gd name="connsiteX13" fmla="*/ 2760133 w 2947011"/>
              <a:gd name="connsiteY13" fmla="*/ 368300 h 2209800"/>
              <a:gd name="connsiteX14" fmla="*/ 2857500 w 2947011"/>
              <a:gd name="connsiteY14" fmla="*/ 508000 h 2209800"/>
              <a:gd name="connsiteX15" fmla="*/ 2921000 w 2947011"/>
              <a:gd name="connsiteY15" fmla="*/ 596900 h 2209800"/>
              <a:gd name="connsiteX16" fmla="*/ 2946400 w 2947011"/>
              <a:gd name="connsiteY16" fmla="*/ 673100 h 2209800"/>
              <a:gd name="connsiteX17" fmla="*/ 2933700 w 2947011"/>
              <a:gd name="connsiteY17" fmla="*/ 1257300 h 2209800"/>
              <a:gd name="connsiteX18" fmla="*/ 2895600 w 2947011"/>
              <a:gd name="connsiteY18" fmla="*/ 1346200 h 2209800"/>
              <a:gd name="connsiteX19" fmla="*/ 2819400 w 2947011"/>
              <a:gd name="connsiteY19" fmla="*/ 1524000 h 2209800"/>
              <a:gd name="connsiteX20" fmla="*/ 2755900 w 2947011"/>
              <a:gd name="connsiteY20" fmla="*/ 1689100 h 2209800"/>
              <a:gd name="connsiteX21" fmla="*/ 2679700 w 2947011"/>
              <a:gd name="connsiteY21" fmla="*/ 1803400 h 2209800"/>
              <a:gd name="connsiteX22" fmla="*/ 2578100 w 2947011"/>
              <a:gd name="connsiteY22" fmla="*/ 1955800 h 2209800"/>
              <a:gd name="connsiteX23" fmla="*/ 2463800 w 2947011"/>
              <a:gd name="connsiteY23" fmla="*/ 2057400 h 2209800"/>
              <a:gd name="connsiteX24" fmla="*/ 2400300 w 2947011"/>
              <a:gd name="connsiteY24" fmla="*/ 2120900 h 2209800"/>
              <a:gd name="connsiteX25" fmla="*/ 2184400 w 2947011"/>
              <a:gd name="connsiteY25" fmla="*/ 2146300 h 2209800"/>
              <a:gd name="connsiteX26" fmla="*/ 1981200 w 2947011"/>
              <a:gd name="connsiteY26" fmla="*/ 2197100 h 2209800"/>
              <a:gd name="connsiteX27" fmla="*/ 1879600 w 2947011"/>
              <a:gd name="connsiteY27" fmla="*/ 2209800 h 2209800"/>
              <a:gd name="connsiteX28" fmla="*/ 1219200 w 2947011"/>
              <a:gd name="connsiteY28" fmla="*/ 2197100 h 2209800"/>
              <a:gd name="connsiteX29" fmla="*/ 1117600 w 2947011"/>
              <a:gd name="connsiteY29" fmla="*/ 2171700 h 2209800"/>
              <a:gd name="connsiteX30" fmla="*/ 939800 w 2947011"/>
              <a:gd name="connsiteY30" fmla="*/ 2133600 h 2209800"/>
              <a:gd name="connsiteX31" fmla="*/ 762000 w 2947011"/>
              <a:gd name="connsiteY31" fmla="*/ 2057400 h 2209800"/>
              <a:gd name="connsiteX32" fmla="*/ 533400 w 2947011"/>
              <a:gd name="connsiteY32" fmla="*/ 2019300 h 2209800"/>
              <a:gd name="connsiteX33" fmla="*/ 419100 w 2947011"/>
              <a:gd name="connsiteY33" fmla="*/ 1968500 h 2209800"/>
              <a:gd name="connsiteX34" fmla="*/ 342900 w 2947011"/>
              <a:gd name="connsiteY34" fmla="*/ 1917700 h 2209800"/>
              <a:gd name="connsiteX35" fmla="*/ 228600 w 2947011"/>
              <a:gd name="connsiteY35" fmla="*/ 1828800 h 2209800"/>
              <a:gd name="connsiteX36" fmla="*/ 177800 w 2947011"/>
              <a:gd name="connsiteY36" fmla="*/ 1739900 h 2209800"/>
              <a:gd name="connsiteX37" fmla="*/ 139700 w 2947011"/>
              <a:gd name="connsiteY37" fmla="*/ 1600200 h 2209800"/>
              <a:gd name="connsiteX38" fmla="*/ 101600 w 2947011"/>
              <a:gd name="connsiteY38" fmla="*/ 1473200 h 2209800"/>
              <a:gd name="connsiteX39" fmla="*/ 50800 w 2947011"/>
              <a:gd name="connsiteY39" fmla="*/ 1358900 h 2209800"/>
              <a:gd name="connsiteX40" fmla="*/ 12700 w 2947011"/>
              <a:gd name="connsiteY40" fmla="*/ 1168400 h 2209800"/>
              <a:gd name="connsiteX41" fmla="*/ 0 w 2947011"/>
              <a:gd name="connsiteY41" fmla="*/ 863600 h 2209800"/>
              <a:gd name="connsiteX42" fmla="*/ 12700 w 2947011"/>
              <a:gd name="connsiteY42" fmla="*/ 558800 h 2209800"/>
              <a:gd name="connsiteX43" fmla="*/ 50800 w 2947011"/>
              <a:gd name="connsiteY43" fmla="*/ 444500 h 2209800"/>
              <a:gd name="connsiteX44" fmla="*/ 203200 w 2947011"/>
              <a:gd name="connsiteY44" fmla="*/ 292100 h 2209800"/>
              <a:gd name="connsiteX45" fmla="*/ 304800 w 2947011"/>
              <a:gd name="connsiteY45" fmla="*/ 228600 h 2209800"/>
              <a:gd name="connsiteX0" fmla="*/ 304800 w 2967943"/>
              <a:gd name="connsiteY0" fmla="*/ 228600 h 2209800"/>
              <a:gd name="connsiteX1" fmla="*/ 304800 w 2967943"/>
              <a:gd name="connsiteY1" fmla="*/ 228600 h 2209800"/>
              <a:gd name="connsiteX2" fmla="*/ 533400 w 2967943"/>
              <a:gd name="connsiteY2" fmla="*/ 76200 h 2209800"/>
              <a:gd name="connsiteX3" fmla="*/ 762000 w 2967943"/>
              <a:gd name="connsiteY3" fmla="*/ 63500 h 2209800"/>
              <a:gd name="connsiteX4" fmla="*/ 889000 w 2967943"/>
              <a:gd name="connsiteY4" fmla="*/ 25400 h 2209800"/>
              <a:gd name="connsiteX5" fmla="*/ 990600 w 2967943"/>
              <a:gd name="connsiteY5" fmla="*/ 0 h 2209800"/>
              <a:gd name="connsiteX6" fmla="*/ 1625600 w 2967943"/>
              <a:gd name="connsiteY6" fmla="*/ 12700 h 2209800"/>
              <a:gd name="connsiteX7" fmla="*/ 1752600 w 2967943"/>
              <a:gd name="connsiteY7" fmla="*/ 38100 h 2209800"/>
              <a:gd name="connsiteX8" fmla="*/ 1866900 w 2967943"/>
              <a:gd name="connsiteY8" fmla="*/ 50800 h 2209800"/>
              <a:gd name="connsiteX9" fmla="*/ 1993900 w 2967943"/>
              <a:gd name="connsiteY9" fmla="*/ 76200 h 2209800"/>
              <a:gd name="connsiteX10" fmla="*/ 2222500 w 2967943"/>
              <a:gd name="connsiteY10" fmla="*/ 76200 h 2209800"/>
              <a:gd name="connsiteX11" fmla="*/ 2417233 w 2967943"/>
              <a:gd name="connsiteY11" fmla="*/ 131234 h 2209800"/>
              <a:gd name="connsiteX12" fmla="*/ 2603500 w 2967943"/>
              <a:gd name="connsiteY12" fmla="*/ 237067 h 2209800"/>
              <a:gd name="connsiteX13" fmla="*/ 2760133 w 2967943"/>
              <a:gd name="connsiteY13" fmla="*/ 368300 h 2209800"/>
              <a:gd name="connsiteX14" fmla="*/ 2857500 w 2967943"/>
              <a:gd name="connsiteY14" fmla="*/ 508000 h 2209800"/>
              <a:gd name="connsiteX15" fmla="*/ 2921000 w 2967943"/>
              <a:gd name="connsiteY15" fmla="*/ 596900 h 2209800"/>
              <a:gd name="connsiteX16" fmla="*/ 2967567 w 2967943"/>
              <a:gd name="connsiteY16" fmla="*/ 965200 h 2209800"/>
              <a:gd name="connsiteX17" fmla="*/ 2933700 w 2967943"/>
              <a:gd name="connsiteY17" fmla="*/ 1257300 h 2209800"/>
              <a:gd name="connsiteX18" fmla="*/ 2895600 w 2967943"/>
              <a:gd name="connsiteY18" fmla="*/ 1346200 h 2209800"/>
              <a:gd name="connsiteX19" fmla="*/ 2819400 w 2967943"/>
              <a:gd name="connsiteY19" fmla="*/ 1524000 h 2209800"/>
              <a:gd name="connsiteX20" fmla="*/ 2755900 w 2967943"/>
              <a:gd name="connsiteY20" fmla="*/ 1689100 h 2209800"/>
              <a:gd name="connsiteX21" fmla="*/ 2679700 w 2967943"/>
              <a:gd name="connsiteY21" fmla="*/ 1803400 h 2209800"/>
              <a:gd name="connsiteX22" fmla="*/ 2578100 w 2967943"/>
              <a:gd name="connsiteY22" fmla="*/ 1955800 h 2209800"/>
              <a:gd name="connsiteX23" fmla="*/ 2463800 w 2967943"/>
              <a:gd name="connsiteY23" fmla="*/ 2057400 h 2209800"/>
              <a:gd name="connsiteX24" fmla="*/ 2400300 w 2967943"/>
              <a:gd name="connsiteY24" fmla="*/ 2120900 h 2209800"/>
              <a:gd name="connsiteX25" fmla="*/ 2184400 w 2967943"/>
              <a:gd name="connsiteY25" fmla="*/ 2146300 h 2209800"/>
              <a:gd name="connsiteX26" fmla="*/ 1981200 w 2967943"/>
              <a:gd name="connsiteY26" fmla="*/ 2197100 h 2209800"/>
              <a:gd name="connsiteX27" fmla="*/ 1879600 w 2967943"/>
              <a:gd name="connsiteY27" fmla="*/ 2209800 h 2209800"/>
              <a:gd name="connsiteX28" fmla="*/ 1219200 w 2967943"/>
              <a:gd name="connsiteY28" fmla="*/ 2197100 h 2209800"/>
              <a:gd name="connsiteX29" fmla="*/ 1117600 w 2967943"/>
              <a:gd name="connsiteY29" fmla="*/ 2171700 h 2209800"/>
              <a:gd name="connsiteX30" fmla="*/ 939800 w 2967943"/>
              <a:gd name="connsiteY30" fmla="*/ 2133600 h 2209800"/>
              <a:gd name="connsiteX31" fmla="*/ 762000 w 2967943"/>
              <a:gd name="connsiteY31" fmla="*/ 2057400 h 2209800"/>
              <a:gd name="connsiteX32" fmla="*/ 533400 w 2967943"/>
              <a:gd name="connsiteY32" fmla="*/ 2019300 h 2209800"/>
              <a:gd name="connsiteX33" fmla="*/ 419100 w 2967943"/>
              <a:gd name="connsiteY33" fmla="*/ 1968500 h 2209800"/>
              <a:gd name="connsiteX34" fmla="*/ 342900 w 2967943"/>
              <a:gd name="connsiteY34" fmla="*/ 1917700 h 2209800"/>
              <a:gd name="connsiteX35" fmla="*/ 228600 w 2967943"/>
              <a:gd name="connsiteY35" fmla="*/ 1828800 h 2209800"/>
              <a:gd name="connsiteX36" fmla="*/ 177800 w 2967943"/>
              <a:gd name="connsiteY36" fmla="*/ 1739900 h 2209800"/>
              <a:gd name="connsiteX37" fmla="*/ 139700 w 2967943"/>
              <a:gd name="connsiteY37" fmla="*/ 1600200 h 2209800"/>
              <a:gd name="connsiteX38" fmla="*/ 101600 w 2967943"/>
              <a:gd name="connsiteY38" fmla="*/ 1473200 h 2209800"/>
              <a:gd name="connsiteX39" fmla="*/ 50800 w 2967943"/>
              <a:gd name="connsiteY39" fmla="*/ 1358900 h 2209800"/>
              <a:gd name="connsiteX40" fmla="*/ 12700 w 2967943"/>
              <a:gd name="connsiteY40" fmla="*/ 1168400 h 2209800"/>
              <a:gd name="connsiteX41" fmla="*/ 0 w 2967943"/>
              <a:gd name="connsiteY41" fmla="*/ 863600 h 2209800"/>
              <a:gd name="connsiteX42" fmla="*/ 12700 w 2967943"/>
              <a:gd name="connsiteY42" fmla="*/ 558800 h 2209800"/>
              <a:gd name="connsiteX43" fmla="*/ 50800 w 2967943"/>
              <a:gd name="connsiteY43" fmla="*/ 444500 h 2209800"/>
              <a:gd name="connsiteX44" fmla="*/ 203200 w 2967943"/>
              <a:gd name="connsiteY44" fmla="*/ 292100 h 2209800"/>
              <a:gd name="connsiteX45" fmla="*/ 304800 w 2967943"/>
              <a:gd name="connsiteY45" fmla="*/ 228600 h 2209800"/>
              <a:gd name="connsiteX0" fmla="*/ 304800 w 2970327"/>
              <a:gd name="connsiteY0" fmla="*/ 228600 h 2209800"/>
              <a:gd name="connsiteX1" fmla="*/ 304800 w 2970327"/>
              <a:gd name="connsiteY1" fmla="*/ 228600 h 2209800"/>
              <a:gd name="connsiteX2" fmla="*/ 533400 w 2970327"/>
              <a:gd name="connsiteY2" fmla="*/ 76200 h 2209800"/>
              <a:gd name="connsiteX3" fmla="*/ 762000 w 2970327"/>
              <a:gd name="connsiteY3" fmla="*/ 63500 h 2209800"/>
              <a:gd name="connsiteX4" fmla="*/ 889000 w 2970327"/>
              <a:gd name="connsiteY4" fmla="*/ 25400 h 2209800"/>
              <a:gd name="connsiteX5" fmla="*/ 990600 w 2970327"/>
              <a:gd name="connsiteY5" fmla="*/ 0 h 2209800"/>
              <a:gd name="connsiteX6" fmla="*/ 1625600 w 2970327"/>
              <a:gd name="connsiteY6" fmla="*/ 12700 h 2209800"/>
              <a:gd name="connsiteX7" fmla="*/ 1752600 w 2970327"/>
              <a:gd name="connsiteY7" fmla="*/ 38100 h 2209800"/>
              <a:gd name="connsiteX8" fmla="*/ 1866900 w 2970327"/>
              <a:gd name="connsiteY8" fmla="*/ 50800 h 2209800"/>
              <a:gd name="connsiteX9" fmla="*/ 1993900 w 2970327"/>
              <a:gd name="connsiteY9" fmla="*/ 76200 h 2209800"/>
              <a:gd name="connsiteX10" fmla="*/ 2222500 w 2970327"/>
              <a:gd name="connsiteY10" fmla="*/ 76200 h 2209800"/>
              <a:gd name="connsiteX11" fmla="*/ 2417233 w 2970327"/>
              <a:gd name="connsiteY11" fmla="*/ 131234 h 2209800"/>
              <a:gd name="connsiteX12" fmla="*/ 2603500 w 2970327"/>
              <a:gd name="connsiteY12" fmla="*/ 237067 h 2209800"/>
              <a:gd name="connsiteX13" fmla="*/ 2760133 w 2970327"/>
              <a:gd name="connsiteY13" fmla="*/ 368300 h 2209800"/>
              <a:gd name="connsiteX14" fmla="*/ 2857500 w 2970327"/>
              <a:gd name="connsiteY14" fmla="*/ 508000 h 2209800"/>
              <a:gd name="connsiteX15" fmla="*/ 2967567 w 2970327"/>
              <a:gd name="connsiteY15" fmla="*/ 965200 h 2209800"/>
              <a:gd name="connsiteX16" fmla="*/ 2933700 w 2970327"/>
              <a:gd name="connsiteY16" fmla="*/ 1257300 h 2209800"/>
              <a:gd name="connsiteX17" fmla="*/ 2895600 w 2970327"/>
              <a:gd name="connsiteY17" fmla="*/ 1346200 h 2209800"/>
              <a:gd name="connsiteX18" fmla="*/ 2819400 w 2970327"/>
              <a:gd name="connsiteY18" fmla="*/ 1524000 h 2209800"/>
              <a:gd name="connsiteX19" fmla="*/ 2755900 w 2970327"/>
              <a:gd name="connsiteY19" fmla="*/ 1689100 h 2209800"/>
              <a:gd name="connsiteX20" fmla="*/ 2679700 w 2970327"/>
              <a:gd name="connsiteY20" fmla="*/ 1803400 h 2209800"/>
              <a:gd name="connsiteX21" fmla="*/ 2578100 w 2970327"/>
              <a:gd name="connsiteY21" fmla="*/ 1955800 h 2209800"/>
              <a:gd name="connsiteX22" fmla="*/ 2463800 w 2970327"/>
              <a:gd name="connsiteY22" fmla="*/ 2057400 h 2209800"/>
              <a:gd name="connsiteX23" fmla="*/ 2400300 w 2970327"/>
              <a:gd name="connsiteY23" fmla="*/ 2120900 h 2209800"/>
              <a:gd name="connsiteX24" fmla="*/ 2184400 w 2970327"/>
              <a:gd name="connsiteY24" fmla="*/ 2146300 h 2209800"/>
              <a:gd name="connsiteX25" fmla="*/ 1981200 w 2970327"/>
              <a:gd name="connsiteY25" fmla="*/ 2197100 h 2209800"/>
              <a:gd name="connsiteX26" fmla="*/ 1879600 w 2970327"/>
              <a:gd name="connsiteY26" fmla="*/ 2209800 h 2209800"/>
              <a:gd name="connsiteX27" fmla="*/ 1219200 w 2970327"/>
              <a:gd name="connsiteY27" fmla="*/ 2197100 h 2209800"/>
              <a:gd name="connsiteX28" fmla="*/ 1117600 w 2970327"/>
              <a:gd name="connsiteY28" fmla="*/ 2171700 h 2209800"/>
              <a:gd name="connsiteX29" fmla="*/ 939800 w 2970327"/>
              <a:gd name="connsiteY29" fmla="*/ 2133600 h 2209800"/>
              <a:gd name="connsiteX30" fmla="*/ 762000 w 2970327"/>
              <a:gd name="connsiteY30" fmla="*/ 2057400 h 2209800"/>
              <a:gd name="connsiteX31" fmla="*/ 533400 w 2970327"/>
              <a:gd name="connsiteY31" fmla="*/ 2019300 h 2209800"/>
              <a:gd name="connsiteX32" fmla="*/ 419100 w 2970327"/>
              <a:gd name="connsiteY32" fmla="*/ 1968500 h 2209800"/>
              <a:gd name="connsiteX33" fmla="*/ 342900 w 2970327"/>
              <a:gd name="connsiteY33" fmla="*/ 1917700 h 2209800"/>
              <a:gd name="connsiteX34" fmla="*/ 228600 w 2970327"/>
              <a:gd name="connsiteY34" fmla="*/ 1828800 h 2209800"/>
              <a:gd name="connsiteX35" fmla="*/ 177800 w 2970327"/>
              <a:gd name="connsiteY35" fmla="*/ 1739900 h 2209800"/>
              <a:gd name="connsiteX36" fmla="*/ 139700 w 2970327"/>
              <a:gd name="connsiteY36" fmla="*/ 1600200 h 2209800"/>
              <a:gd name="connsiteX37" fmla="*/ 101600 w 2970327"/>
              <a:gd name="connsiteY37" fmla="*/ 1473200 h 2209800"/>
              <a:gd name="connsiteX38" fmla="*/ 50800 w 2970327"/>
              <a:gd name="connsiteY38" fmla="*/ 1358900 h 2209800"/>
              <a:gd name="connsiteX39" fmla="*/ 12700 w 2970327"/>
              <a:gd name="connsiteY39" fmla="*/ 1168400 h 2209800"/>
              <a:gd name="connsiteX40" fmla="*/ 0 w 2970327"/>
              <a:gd name="connsiteY40" fmla="*/ 863600 h 2209800"/>
              <a:gd name="connsiteX41" fmla="*/ 12700 w 2970327"/>
              <a:gd name="connsiteY41" fmla="*/ 558800 h 2209800"/>
              <a:gd name="connsiteX42" fmla="*/ 50800 w 2970327"/>
              <a:gd name="connsiteY42" fmla="*/ 444500 h 2209800"/>
              <a:gd name="connsiteX43" fmla="*/ 203200 w 2970327"/>
              <a:gd name="connsiteY43" fmla="*/ 292100 h 2209800"/>
              <a:gd name="connsiteX44" fmla="*/ 304800 w 2970327"/>
              <a:gd name="connsiteY44" fmla="*/ 228600 h 2209800"/>
              <a:gd name="connsiteX0" fmla="*/ 304800 w 2970327"/>
              <a:gd name="connsiteY0" fmla="*/ 228600 h 2209800"/>
              <a:gd name="connsiteX1" fmla="*/ 304800 w 2970327"/>
              <a:gd name="connsiteY1" fmla="*/ 228600 h 2209800"/>
              <a:gd name="connsiteX2" fmla="*/ 533400 w 2970327"/>
              <a:gd name="connsiteY2" fmla="*/ 76200 h 2209800"/>
              <a:gd name="connsiteX3" fmla="*/ 762000 w 2970327"/>
              <a:gd name="connsiteY3" fmla="*/ 63500 h 2209800"/>
              <a:gd name="connsiteX4" fmla="*/ 889000 w 2970327"/>
              <a:gd name="connsiteY4" fmla="*/ 25400 h 2209800"/>
              <a:gd name="connsiteX5" fmla="*/ 990600 w 2970327"/>
              <a:gd name="connsiteY5" fmla="*/ 0 h 2209800"/>
              <a:gd name="connsiteX6" fmla="*/ 1625600 w 2970327"/>
              <a:gd name="connsiteY6" fmla="*/ 12700 h 2209800"/>
              <a:gd name="connsiteX7" fmla="*/ 1752600 w 2970327"/>
              <a:gd name="connsiteY7" fmla="*/ 38100 h 2209800"/>
              <a:gd name="connsiteX8" fmla="*/ 1866900 w 2970327"/>
              <a:gd name="connsiteY8" fmla="*/ 50800 h 2209800"/>
              <a:gd name="connsiteX9" fmla="*/ 1993900 w 2970327"/>
              <a:gd name="connsiteY9" fmla="*/ 76200 h 2209800"/>
              <a:gd name="connsiteX10" fmla="*/ 2222500 w 2970327"/>
              <a:gd name="connsiteY10" fmla="*/ 76200 h 2209800"/>
              <a:gd name="connsiteX11" fmla="*/ 2417233 w 2970327"/>
              <a:gd name="connsiteY11" fmla="*/ 131234 h 2209800"/>
              <a:gd name="connsiteX12" fmla="*/ 2603500 w 2970327"/>
              <a:gd name="connsiteY12" fmla="*/ 237067 h 2209800"/>
              <a:gd name="connsiteX13" fmla="*/ 2760133 w 2970327"/>
              <a:gd name="connsiteY13" fmla="*/ 368300 h 2209800"/>
              <a:gd name="connsiteX14" fmla="*/ 2857500 w 2970327"/>
              <a:gd name="connsiteY14" fmla="*/ 508000 h 2209800"/>
              <a:gd name="connsiteX15" fmla="*/ 2967567 w 2970327"/>
              <a:gd name="connsiteY15" fmla="*/ 965200 h 2209800"/>
              <a:gd name="connsiteX16" fmla="*/ 2933700 w 2970327"/>
              <a:gd name="connsiteY16" fmla="*/ 1257300 h 2209800"/>
              <a:gd name="connsiteX17" fmla="*/ 2895600 w 2970327"/>
              <a:gd name="connsiteY17" fmla="*/ 1346200 h 2209800"/>
              <a:gd name="connsiteX18" fmla="*/ 2819400 w 2970327"/>
              <a:gd name="connsiteY18" fmla="*/ 1524000 h 2209800"/>
              <a:gd name="connsiteX19" fmla="*/ 2755900 w 2970327"/>
              <a:gd name="connsiteY19" fmla="*/ 1689100 h 2209800"/>
              <a:gd name="connsiteX20" fmla="*/ 2679700 w 2970327"/>
              <a:gd name="connsiteY20" fmla="*/ 1803400 h 2209800"/>
              <a:gd name="connsiteX21" fmla="*/ 2578100 w 2970327"/>
              <a:gd name="connsiteY21" fmla="*/ 1955800 h 2209800"/>
              <a:gd name="connsiteX22" fmla="*/ 2463800 w 2970327"/>
              <a:gd name="connsiteY22" fmla="*/ 2057400 h 2209800"/>
              <a:gd name="connsiteX23" fmla="*/ 2400300 w 2970327"/>
              <a:gd name="connsiteY23" fmla="*/ 2120900 h 2209800"/>
              <a:gd name="connsiteX24" fmla="*/ 2184400 w 2970327"/>
              <a:gd name="connsiteY24" fmla="*/ 2146300 h 2209800"/>
              <a:gd name="connsiteX25" fmla="*/ 1981200 w 2970327"/>
              <a:gd name="connsiteY25" fmla="*/ 2197100 h 2209800"/>
              <a:gd name="connsiteX26" fmla="*/ 1879600 w 2970327"/>
              <a:gd name="connsiteY26" fmla="*/ 2209800 h 2209800"/>
              <a:gd name="connsiteX27" fmla="*/ 1219200 w 2970327"/>
              <a:gd name="connsiteY27" fmla="*/ 2197100 h 2209800"/>
              <a:gd name="connsiteX28" fmla="*/ 1117600 w 2970327"/>
              <a:gd name="connsiteY28" fmla="*/ 2171700 h 2209800"/>
              <a:gd name="connsiteX29" fmla="*/ 939800 w 2970327"/>
              <a:gd name="connsiteY29" fmla="*/ 2133600 h 2209800"/>
              <a:gd name="connsiteX30" fmla="*/ 762000 w 2970327"/>
              <a:gd name="connsiteY30" fmla="*/ 2057400 h 2209800"/>
              <a:gd name="connsiteX31" fmla="*/ 533400 w 2970327"/>
              <a:gd name="connsiteY31" fmla="*/ 2019300 h 2209800"/>
              <a:gd name="connsiteX32" fmla="*/ 419100 w 2970327"/>
              <a:gd name="connsiteY32" fmla="*/ 1968500 h 2209800"/>
              <a:gd name="connsiteX33" fmla="*/ 342900 w 2970327"/>
              <a:gd name="connsiteY33" fmla="*/ 1917700 h 2209800"/>
              <a:gd name="connsiteX34" fmla="*/ 228600 w 2970327"/>
              <a:gd name="connsiteY34" fmla="*/ 1828800 h 2209800"/>
              <a:gd name="connsiteX35" fmla="*/ 177800 w 2970327"/>
              <a:gd name="connsiteY35" fmla="*/ 1739900 h 2209800"/>
              <a:gd name="connsiteX36" fmla="*/ 139700 w 2970327"/>
              <a:gd name="connsiteY36" fmla="*/ 1600200 h 2209800"/>
              <a:gd name="connsiteX37" fmla="*/ 101600 w 2970327"/>
              <a:gd name="connsiteY37" fmla="*/ 1473200 h 2209800"/>
              <a:gd name="connsiteX38" fmla="*/ 50800 w 2970327"/>
              <a:gd name="connsiteY38" fmla="*/ 1358900 h 2209800"/>
              <a:gd name="connsiteX39" fmla="*/ 12700 w 2970327"/>
              <a:gd name="connsiteY39" fmla="*/ 1168400 h 2209800"/>
              <a:gd name="connsiteX40" fmla="*/ 0 w 2970327"/>
              <a:gd name="connsiteY40" fmla="*/ 863600 h 2209800"/>
              <a:gd name="connsiteX41" fmla="*/ 12700 w 2970327"/>
              <a:gd name="connsiteY41" fmla="*/ 558800 h 2209800"/>
              <a:gd name="connsiteX42" fmla="*/ 50800 w 2970327"/>
              <a:gd name="connsiteY42" fmla="*/ 444500 h 2209800"/>
              <a:gd name="connsiteX43" fmla="*/ 203200 w 2970327"/>
              <a:gd name="connsiteY43" fmla="*/ 292100 h 2209800"/>
              <a:gd name="connsiteX44" fmla="*/ 304800 w 2970327"/>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1993900 w 2967900"/>
              <a:gd name="connsiteY9" fmla="*/ 762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0133 w 2967900"/>
              <a:gd name="connsiteY13" fmla="*/ 368300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1993900 w 2967900"/>
              <a:gd name="connsiteY9" fmla="*/ 762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72833 w 2967900"/>
              <a:gd name="connsiteY13" fmla="*/ 406400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1993900 w 2967900"/>
              <a:gd name="connsiteY9" fmla="*/ 762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4366 w 2967900"/>
              <a:gd name="connsiteY13" fmla="*/ 389467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2015067 w 2967900"/>
              <a:gd name="connsiteY9" fmla="*/ 508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4366 w 2967900"/>
              <a:gd name="connsiteY13" fmla="*/ 389467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2015067 w 2967900"/>
              <a:gd name="connsiteY9" fmla="*/ 508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4366 w 2967900"/>
              <a:gd name="connsiteY13" fmla="*/ 389467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2015067 w 2967900"/>
              <a:gd name="connsiteY8" fmla="*/ 50800 h 2209800"/>
              <a:gd name="connsiteX9" fmla="*/ 2222500 w 2967900"/>
              <a:gd name="connsiteY9" fmla="*/ 76200 h 2209800"/>
              <a:gd name="connsiteX10" fmla="*/ 2417233 w 2967900"/>
              <a:gd name="connsiteY10" fmla="*/ 131234 h 2209800"/>
              <a:gd name="connsiteX11" fmla="*/ 2603500 w 2967900"/>
              <a:gd name="connsiteY11" fmla="*/ 237067 h 2209800"/>
              <a:gd name="connsiteX12" fmla="*/ 2764366 w 2967900"/>
              <a:gd name="connsiteY12" fmla="*/ 389467 h 2209800"/>
              <a:gd name="connsiteX13" fmla="*/ 2912534 w 2967900"/>
              <a:gd name="connsiteY13" fmla="*/ 664634 h 2209800"/>
              <a:gd name="connsiteX14" fmla="*/ 2967567 w 2967900"/>
              <a:gd name="connsiteY14" fmla="*/ 965200 h 2209800"/>
              <a:gd name="connsiteX15" fmla="*/ 2933700 w 2967900"/>
              <a:gd name="connsiteY15" fmla="*/ 1257300 h 2209800"/>
              <a:gd name="connsiteX16" fmla="*/ 2895600 w 2967900"/>
              <a:gd name="connsiteY16" fmla="*/ 1346200 h 2209800"/>
              <a:gd name="connsiteX17" fmla="*/ 2819400 w 2967900"/>
              <a:gd name="connsiteY17" fmla="*/ 1524000 h 2209800"/>
              <a:gd name="connsiteX18" fmla="*/ 2755900 w 2967900"/>
              <a:gd name="connsiteY18" fmla="*/ 1689100 h 2209800"/>
              <a:gd name="connsiteX19" fmla="*/ 2679700 w 2967900"/>
              <a:gd name="connsiteY19" fmla="*/ 1803400 h 2209800"/>
              <a:gd name="connsiteX20" fmla="*/ 2578100 w 2967900"/>
              <a:gd name="connsiteY20" fmla="*/ 1955800 h 2209800"/>
              <a:gd name="connsiteX21" fmla="*/ 2463800 w 2967900"/>
              <a:gd name="connsiteY21" fmla="*/ 2057400 h 2209800"/>
              <a:gd name="connsiteX22" fmla="*/ 2400300 w 2967900"/>
              <a:gd name="connsiteY22" fmla="*/ 2120900 h 2209800"/>
              <a:gd name="connsiteX23" fmla="*/ 2184400 w 2967900"/>
              <a:gd name="connsiteY23" fmla="*/ 2146300 h 2209800"/>
              <a:gd name="connsiteX24" fmla="*/ 1981200 w 2967900"/>
              <a:gd name="connsiteY24" fmla="*/ 2197100 h 2209800"/>
              <a:gd name="connsiteX25" fmla="*/ 1879600 w 2967900"/>
              <a:gd name="connsiteY25" fmla="*/ 2209800 h 2209800"/>
              <a:gd name="connsiteX26" fmla="*/ 1219200 w 2967900"/>
              <a:gd name="connsiteY26" fmla="*/ 2197100 h 2209800"/>
              <a:gd name="connsiteX27" fmla="*/ 1117600 w 2967900"/>
              <a:gd name="connsiteY27" fmla="*/ 2171700 h 2209800"/>
              <a:gd name="connsiteX28" fmla="*/ 939800 w 2967900"/>
              <a:gd name="connsiteY28" fmla="*/ 2133600 h 2209800"/>
              <a:gd name="connsiteX29" fmla="*/ 762000 w 2967900"/>
              <a:gd name="connsiteY29" fmla="*/ 2057400 h 2209800"/>
              <a:gd name="connsiteX30" fmla="*/ 533400 w 2967900"/>
              <a:gd name="connsiteY30" fmla="*/ 2019300 h 2209800"/>
              <a:gd name="connsiteX31" fmla="*/ 419100 w 2967900"/>
              <a:gd name="connsiteY31" fmla="*/ 1968500 h 2209800"/>
              <a:gd name="connsiteX32" fmla="*/ 342900 w 2967900"/>
              <a:gd name="connsiteY32" fmla="*/ 1917700 h 2209800"/>
              <a:gd name="connsiteX33" fmla="*/ 228600 w 2967900"/>
              <a:gd name="connsiteY33" fmla="*/ 1828800 h 2209800"/>
              <a:gd name="connsiteX34" fmla="*/ 177800 w 2967900"/>
              <a:gd name="connsiteY34" fmla="*/ 1739900 h 2209800"/>
              <a:gd name="connsiteX35" fmla="*/ 139700 w 2967900"/>
              <a:gd name="connsiteY35" fmla="*/ 1600200 h 2209800"/>
              <a:gd name="connsiteX36" fmla="*/ 101600 w 2967900"/>
              <a:gd name="connsiteY36" fmla="*/ 1473200 h 2209800"/>
              <a:gd name="connsiteX37" fmla="*/ 50800 w 2967900"/>
              <a:gd name="connsiteY37" fmla="*/ 1358900 h 2209800"/>
              <a:gd name="connsiteX38" fmla="*/ 12700 w 2967900"/>
              <a:gd name="connsiteY38" fmla="*/ 1168400 h 2209800"/>
              <a:gd name="connsiteX39" fmla="*/ 0 w 2967900"/>
              <a:gd name="connsiteY39" fmla="*/ 863600 h 2209800"/>
              <a:gd name="connsiteX40" fmla="*/ 12700 w 2967900"/>
              <a:gd name="connsiteY40" fmla="*/ 558800 h 2209800"/>
              <a:gd name="connsiteX41" fmla="*/ 50800 w 2967900"/>
              <a:gd name="connsiteY41" fmla="*/ 444500 h 2209800"/>
              <a:gd name="connsiteX42" fmla="*/ 203200 w 2967900"/>
              <a:gd name="connsiteY42" fmla="*/ 292100 h 2209800"/>
              <a:gd name="connsiteX43" fmla="*/ 304800 w 2967900"/>
              <a:gd name="connsiteY43"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341966 w 2967900"/>
              <a:gd name="connsiteY6" fmla="*/ 0 h 2209800"/>
              <a:gd name="connsiteX7" fmla="*/ 1752600 w 2967900"/>
              <a:gd name="connsiteY7" fmla="*/ 38100 h 2209800"/>
              <a:gd name="connsiteX8" fmla="*/ 2015067 w 2967900"/>
              <a:gd name="connsiteY8" fmla="*/ 50800 h 2209800"/>
              <a:gd name="connsiteX9" fmla="*/ 2222500 w 2967900"/>
              <a:gd name="connsiteY9" fmla="*/ 76200 h 2209800"/>
              <a:gd name="connsiteX10" fmla="*/ 2417233 w 2967900"/>
              <a:gd name="connsiteY10" fmla="*/ 131234 h 2209800"/>
              <a:gd name="connsiteX11" fmla="*/ 2603500 w 2967900"/>
              <a:gd name="connsiteY11" fmla="*/ 237067 h 2209800"/>
              <a:gd name="connsiteX12" fmla="*/ 2764366 w 2967900"/>
              <a:gd name="connsiteY12" fmla="*/ 389467 h 2209800"/>
              <a:gd name="connsiteX13" fmla="*/ 2912534 w 2967900"/>
              <a:gd name="connsiteY13" fmla="*/ 664634 h 2209800"/>
              <a:gd name="connsiteX14" fmla="*/ 2967567 w 2967900"/>
              <a:gd name="connsiteY14" fmla="*/ 965200 h 2209800"/>
              <a:gd name="connsiteX15" fmla="*/ 2933700 w 2967900"/>
              <a:gd name="connsiteY15" fmla="*/ 1257300 h 2209800"/>
              <a:gd name="connsiteX16" fmla="*/ 2895600 w 2967900"/>
              <a:gd name="connsiteY16" fmla="*/ 1346200 h 2209800"/>
              <a:gd name="connsiteX17" fmla="*/ 2819400 w 2967900"/>
              <a:gd name="connsiteY17" fmla="*/ 1524000 h 2209800"/>
              <a:gd name="connsiteX18" fmla="*/ 2755900 w 2967900"/>
              <a:gd name="connsiteY18" fmla="*/ 1689100 h 2209800"/>
              <a:gd name="connsiteX19" fmla="*/ 2679700 w 2967900"/>
              <a:gd name="connsiteY19" fmla="*/ 1803400 h 2209800"/>
              <a:gd name="connsiteX20" fmla="*/ 2578100 w 2967900"/>
              <a:gd name="connsiteY20" fmla="*/ 1955800 h 2209800"/>
              <a:gd name="connsiteX21" fmla="*/ 2463800 w 2967900"/>
              <a:gd name="connsiteY21" fmla="*/ 2057400 h 2209800"/>
              <a:gd name="connsiteX22" fmla="*/ 2400300 w 2967900"/>
              <a:gd name="connsiteY22" fmla="*/ 2120900 h 2209800"/>
              <a:gd name="connsiteX23" fmla="*/ 2184400 w 2967900"/>
              <a:gd name="connsiteY23" fmla="*/ 2146300 h 2209800"/>
              <a:gd name="connsiteX24" fmla="*/ 1981200 w 2967900"/>
              <a:gd name="connsiteY24" fmla="*/ 2197100 h 2209800"/>
              <a:gd name="connsiteX25" fmla="*/ 1879600 w 2967900"/>
              <a:gd name="connsiteY25" fmla="*/ 2209800 h 2209800"/>
              <a:gd name="connsiteX26" fmla="*/ 1219200 w 2967900"/>
              <a:gd name="connsiteY26" fmla="*/ 2197100 h 2209800"/>
              <a:gd name="connsiteX27" fmla="*/ 1117600 w 2967900"/>
              <a:gd name="connsiteY27" fmla="*/ 2171700 h 2209800"/>
              <a:gd name="connsiteX28" fmla="*/ 939800 w 2967900"/>
              <a:gd name="connsiteY28" fmla="*/ 2133600 h 2209800"/>
              <a:gd name="connsiteX29" fmla="*/ 762000 w 2967900"/>
              <a:gd name="connsiteY29" fmla="*/ 2057400 h 2209800"/>
              <a:gd name="connsiteX30" fmla="*/ 533400 w 2967900"/>
              <a:gd name="connsiteY30" fmla="*/ 2019300 h 2209800"/>
              <a:gd name="connsiteX31" fmla="*/ 419100 w 2967900"/>
              <a:gd name="connsiteY31" fmla="*/ 1968500 h 2209800"/>
              <a:gd name="connsiteX32" fmla="*/ 342900 w 2967900"/>
              <a:gd name="connsiteY32" fmla="*/ 1917700 h 2209800"/>
              <a:gd name="connsiteX33" fmla="*/ 228600 w 2967900"/>
              <a:gd name="connsiteY33" fmla="*/ 1828800 h 2209800"/>
              <a:gd name="connsiteX34" fmla="*/ 177800 w 2967900"/>
              <a:gd name="connsiteY34" fmla="*/ 1739900 h 2209800"/>
              <a:gd name="connsiteX35" fmla="*/ 139700 w 2967900"/>
              <a:gd name="connsiteY35" fmla="*/ 1600200 h 2209800"/>
              <a:gd name="connsiteX36" fmla="*/ 101600 w 2967900"/>
              <a:gd name="connsiteY36" fmla="*/ 1473200 h 2209800"/>
              <a:gd name="connsiteX37" fmla="*/ 50800 w 2967900"/>
              <a:gd name="connsiteY37" fmla="*/ 1358900 h 2209800"/>
              <a:gd name="connsiteX38" fmla="*/ 12700 w 2967900"/>
              <a:gd name="connsiteY38" fmla="*/ 1168400 h 2209800"/>
              <a:gd name="connsiteX39" fmla="*/ 0 w 2967900"/>
              <a:gd name="connsiteY39" fmla="*/ 863600 h 2209800"/>
              <a:gd name="connsiteX40" fmla="*/ 12700 w 2967900"/>
              <a:gd name="connsiteY40" fmla="*/ 558800 h 2209800"/>
              <a:gd name="connsiteX41" fmla="*/ 50800 w 2967900"/>
              <a:gd name="connsiteY41" fmla="*/ 444500 h 2209800"/>
              <a:gd name="connsiteX42" fmla="*/ 203200 w 2967900"/>
              <a:gd name="connsiteY42" fmla="*/ 292100 h 2209800"/>
              <a:gd name="connsiteX43" fmla="*/ 304800 w 2967900"/>
              <a:gd name="connsiteY43" fmla="*/ 228600 h 2209800"/>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2015067 w 2967900"/>
              <a:gd name="connsiteY8" fmla="*/ 52681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64366 w 2967900"/>
              <a:gd name="connsiteY12" fmla="*/ 391348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2015067 w 2967900"/>
              <a:gd name="connsiteY8" fmla="*/ 52681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64366 w 2967900"/>
              <a:gd name="connsiteY12" fmla="*/ 391348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1976967 w 2967900"/>
              <a:gd name="connsiteY8" fmla="*/ 48448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64366 w 2967900"/>
              <a:gd name="connsiteY12" fmla="*/ 391348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1976967 w 2967900"/>
              <a:gd name="connsiteY8" fmla="*/ 48448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85532 w 2967900"/>
              <a:gd name="connsiteY12" fmla="*/ 399815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8147"/>
              <a:gd name="connsiteY0" fmla="*/ 230481 h 2211681"/>
              <a:gd name="connsiteX1" fmla="*/ 304800 w 2968147"/>
              <a:gd name="connsiteY1" fmla="*/ 230481 h 2211681"/>
              <a:gd name="connsiteX2" fmla="*/ 533400 w 2968147"/>
              <a:gd name="connsiteY2" fmla="*/ 78081 h 2211681"/>
              <a:gd name="connsiteX3" fmla="*/ 762000 w 2968147"/>
              <a:gd name="connsiteY3" fmla="*/ 65381 h 2211681"/>
              <a:gd name="connsiteX4" fmla="*/ 889000 w 2968147"/>
              <a:gd name="connsiteY4" fmla="*/ 27281 h 2211681"/>
              <a:gd name="connsiteX5" fmla="*/ 990600 w 2968147"/>
              <a:gd name="connsiteY5" fmla="*/ 1881 h 2211681"/>
              <a:gd name="connsiteX6" fmla="*/ 1341966 w 2968147"/>
              <a:gd name="connsiteY6" fmla="*/ 1881 h 2211681"/>
              <a:gd name="connsiteX7" fmla="*/ 1761066 w 2968147"/>
              <a:gd name="connsiteY7" fmla="*/ 27281 h 2211681"/>
              <a:gd name="connsiteX8" fmla="*/ 1976967 w 2968147"/>
              <a:gd name="connsiteY8" fmla="*/ 48448 h 2211681"/>
              <a:gd name="connsiteX9" fmla="*/ 2222500 w 2968147"/>
              <a:gd name="connsiteY9" fmla="*/ 78081 h 2211681"/>
              <a:gd name="connsiteX10" fmla="*/ 2417233 w 2968147"/>
              <a:gd name="connsiteY10" fmla="*/ 133115 h 2211681"/>
              <a:gd name="connsiteX11" fmla="*/ 2603500 w 2968147"/>
              <a:gd name="connsiteY11" fmla="*/ 238948 h 2211681"/>
              <a:gd name="connsiteX12" fmla="*/ 2785532 w 2968147"/>
              <a:gd name="connsiteY12" fmla="*/ 399815 h 2211681"/>
              <a:gd name="connsiteX13" fmla="*/ 2912534 w 2968147"/>
              <a:gd name="connsiteY13" fmla="*/ 666515 h 2211681"/>
              <a:gd name="connsiteX14" fmla="*/ 2967567 w 2968147"/>
              <a:gd name="connsiteY14" fmla="*/ 967081 h 2211681"/>
              <a:gd name="connsiteX15" fmla="*/ 2933700 w 2968147"/>
              <a:gd name="connsiteY15" fmla="*/ 1259181 h 2211681"/>
              <a:gd name="connsiteX16" fmla="*/ 2819400 w 2968147"/>
              <a:gd name="connsiteY16" fmla="*/ 1525881 h 2211681"/>
              <a:gd name="connsiteX17" fmla="*/ 2755900 w 2968147"/>
              <a:gd name="connsiteY17" fmla="*/ 1690981 h 2211681"/>
              <a:gd name="connsiteX18" fmla="*/ 2679700 w 2968147"/>
              <a:gd name="connsiteY18" fmla="*/ 1805281 h 2211681"/>
              <a:gd name="connsiteX19" fmla="*/ 2578100 w 2968147"/>
              <a:gd name="connsiteY19" fmla="*/ 1957681 h 2211681"/>
              <a:gd name="connsiteX20" fmla="*/ 2463800 w 2968147"/>
              <a:gd name="connsiteY20" fmla="*/ 2059281 h 2211681"/>
              <a:gd name="connsiteX21" fmla="*/ 2400300 w 2968147"/>
              <a:gd name="connsiteY21" fmla="*/ 2122781 h 2211681"/>
              <a:gd name="connsiteX22" fmla="*/ 2184400 w 2968147"/>
              <a:gd name="connsiteY22" fmla="*/ 2148181 h 2211681"/>
              <a:gd name="connsiteX23" fmla="*/ 1981200 w 2968147"/>
              <a:gd name="connsiteY23" fmla="*/ 2198981 h 2211681"/>
              <a:gd name="connsiteX24" fmla="*/ 1879600 w 2968147"/>
              <a:gd name="connsiteY24" fmla="*/ 2211681 h 2211681"/>
              <a:gd name="connsiteX25" fmla="*/ 1219200 w 2968147"/>
              <a:gd name="connsiteY25" fmla="*/ 2198981 h 2211681"/>
              <a:gd name="connsiteX26" fmla="*/ 1117600 w 2968147"/>
              <a:gd name="connsiteY26" fmla="*/ 2173581 h 2211681"/>
              <a:gd name="connsiteX27" fmla="*/ 939800 w 2968147"/>
              <a:gd name="connsiteY27" fmla="*/ 2135481 h 2211681"/>
              <a:gd name="connsiteX28" fmla="*/ 762000 w 2968147"/>
              <a:gd name="connsiteY28" fmla="*/ 2059281 h 2211681"/>
              <a:gd name="connsiteX29" fmla="*/ 533400 w 2968147"/>
              <a:gd name="connsiteY29" fmla="*/ 2021181 h 2211681"/>
              <a:gd name="connsiteX30" fmla="*/ 419100 w 2968147"/>
              <a:gd name="connsiteY30" fmla="*/ 1970381 h 2211681"/>
              <a:gd name="connsiteX31" fmla="*/ 342900 w 2968147"/>
              <a:gd name="connsiteY31" fmla="*/ 1919581 h 2211681"/>
              <a:gd name="connsiteX32" fmla="*/ 228600 w 2968147"/>
              <a:gd name="connsiteY32" fmla="*/ 1830681 h 2211681"/>
              <a:gd name="connsiteX33" fmla="*/ 177800 w 2968147"/>
              <a:gd name="connsiteY33" fmla="*/ 1741781 h 2211681"/>
              <a:gd name="connsiteX34" fmla="*/ 139700 w 2968147"/>
              <a:gd name="connsiteY34" fmla="*/ 1602081 h 2211681"/>
              <a:gd name="connsiteX35" fmla="*/ 101600 w 2968147"/>
              <a:gd name="connsiteY35" fmla="*/ 1475081 h 2211681"/>
              <a:gd name="connsiteX36" fmla="*/ 50800 w 2968147"/>
              <a:gd name="connsiteY36" fmla="*/ 1360781 h 2211681"/>
              <a:gd name="connsiteX37" fmla="*/ 12700 w 2968147"/>
              <a:gd name="connsiteY37" fmla="*/ 1170281 h 2211681"/>
              <a:gd name="connsiteX38" fmla="*/ 0 w 2968147"/>
              <a:gd name="connsiteY38" fmla="*/ 865481 h 2211681"/>
              <a:gd name="connsiteX39" fmla="*/ 12700 w 2968147"/>
              <a:gd name="connsiteY39" fmla="*/ 560681 h 2211681"/>
              <a:gd name="connsiteX40" fmla="*/ 50800 w 2968147"/>
              <a:gd name="connsiteY40" fmla="*/ 446381 h 2211681"/>
              <a:gd name="connsiteX41" fmla="*/ 203200 w 2968147"/>
              <a:gd name="connsiteY41" fmla="*/ 293981 h 2211681"/>
              <a:gd name="connsiteX42" fmla="*/ 304800 w 2968147"/>
              <a:gd name="connsiteY42" fmla="*/ 230481 h 2211681"/>
              <a:gd name="connsiteX0" fmla="*/ 304800 w 2967917"/>
              <a:gd name="connsiteY0" fmla="*/ 230481 h 2211681"/>
              <a:gd name="connsiteX1" fmla="*/ 304800 w 2967917"/>
              <a:gd name="connsiteY1" fmla="*/ 230481 h 2211681"/>
              <a:gd name="connsiteX2" fmla="*/ 533400 w 2967917"/>
              <a:gd name="connsiteY2" fmla="*/ 78081 h 2211681"/>
              <a:gd name="connsiteX3" fmla="*/ 762000 w 2967917"/>
              <a:gd name="connsiteY3" fmla="*/ 65381 h 2211681"/>
              <a:gd name="connsiteX4" fmla="*/ 889000 w 2967917"/>
              <a:gd name="connsiteY4" fmla="*/ 27281 h 2211681"/>
              <a:gd name="connsiteX5" fmla="*/ 990600 w 2967917"/>
              <a:gd name="connsiteY5" fmla="*/ 1881 h 2211681"/>
              <a:gd name="connsiteX6" fmla="*/ 1341966 w 2967917"/>
              <a:gd name="connsiteY6" fmla="*/ 1881 h 2211681"/>
              <a:gd name="connsiteX7" fmla="*/ 1761066 w 2967917"/>
              <a:gd name="connsiteY7" fmla="*/ 27281 h 2211681"/>
              <a:gd name="connsiteX8" fmla="*/ 1976967 w 2967917"/>
              <a:gd name="connsiteY8" fmla="*/ 48448 h 2211681"/>
              <a:gd name="connsiteX9" fmla="*/ 2222500 w 2967917"/>
              <a:gd name="connsiteY9" fmla="*/ 78081 h 2211681"/>
              <a:gd name="connsiteX10" fmla="*/ 2417233 w 2967917"/>
              <a:gd name="connsiteY10" fmla="*/ 133115 h 2211681"/>
              <a:gd name="connsiteX11" fmla="*/ 2603500 w 2967917"/>
              <a:gd name="connsiteY11" fmla="*/ 238948 h 2211681"/>
              <a:gd name="connsiteX12" fmla="*/ 2785532 w 2967917"/>
              <a:gd name="connsiteY12" fmla="*/ 399815 h 2211681"/>
              <a:gd name="connsiteX13" fmla="*/ 2912534 w 2967917"/>
              <a:gd name="connsiteY13" fmla="*/ 666515 h 2211681"/>
              <a:gd name="connsiteX14" fmla="*/ 2967567 w 2967917"/>
              <a:gd name="connsiteY14" fmla="*/ 967081 h 2211681"/>
              <a:gd name="connsiteX15" fmla="*/ 2933700 w 2967917"/>
              <a:gd name="connsiteY15" fmla="*/ 1259181 h 2211681"/>
              <a:gd name="connsiteX16" fmla="*/ 2887134 w 2967917"/>
              <a:gd name="connsiteY16" fmla="*/ 1530114 h 2211681"/>
              <a:gd name="connsiteX17" fmla="*/ 2755900 w 2967917"/>
              <a:gd name="connsiteY17" fmla="*/ 1690981 h 2211681"/>
              <a:gd name="connsiteX18" fmla="*/ 2679700 w 2967917"/>
              <a:gd name="connsiteY18" fmla="*/ 1805281 h 2211681"/>
              <a:gd name="connsiteX19" fmla="*/ 2578100 w 2967917"/>
              <a:gd name="connsiteY19" fmla="*/ 1957681 h 2211681"/>
              <a:gd name="connsiteX20" fmla="*/ 2463800 w 2967917"/>
              <a:gd name="connsiteY20" fmla="*/ 2059281 h 2211681"/>
              <a:gd name="connsiteX21" fmla="*/ 2400300 w 2967917"/>
              <a:gd name="connsiteY21" fmla="*/ 2122781 h 2211681"/>
              <a:gd name="connsiteX22" fmla="*/ 2184400 w 2967917"/>
              <a:gd name="connsiteY22" fmla="*/ 2148181 h 2211681"/>
              <a:gd name="connsiteX23" fmla="*/ 1981200 w 2967917"/>
              <a:gd name="connsiteY23" fmla="*/ 2198981 h 2211681"/>
              <a:gd name="connsiteX24" fmla="*/ 1879600 w 2967917"/>
              <a:gd name="connsiteY24" fmla="*/ 2211681 h 2211681"/>
              <a:gd name="connsiteX25" fmla="*/ 1219200 w 2967917"/>
              <a:gd name="connsiteY25" fmla="*/ 2198981 h 2211681"/>
              <a:gd name="connsiteX26" fmla="*/ 1117600 w 2967917"/>
              <a:gd name="connsiteY26" fmla="*/ 2173581 h 2211681"/>
              <a:gd name="connsiteX27" fmla="*/ 939800 w 2967917"/>
              <a:gd name="connsiteY27" fmla="*/ 2135481 h 2211681"/>
              <a:gd name="connsiteX28" fmla="*/ 762000 w 2967917"/>
              <a:gd name="connsiteY28" fmla="*/ 2059281 h 2211681"/>
              <a:gd name="connsiteX29" fmla="*/ 533400 w 2967917"/>
              <a:gd name="connsiteY29" fmla="*/ 2021181 h 2211681"/>
              <a:gd name="connsiteX30" fmla="*/ 419100 w 2967917"/>
              <a:gd name="connsiteY30" fmla="*/ 1970381 h 2211681"/>
              <a:gd name="connsiteX31" fmla="*/ 342900 w 2967917"/>
              <a:gd name="connsiteY31" fmla="*/ 1919581 h 2211681"/>
              <a:gd name="connsiteX32" fmla="*/ 228600 w 2967917"/>
              <a:gd name="connsiteY32" fmla="*/ 1830681 h 2211681"/>
              <a:gd name="connsiteX33" fmla="*/ 177800 w 2967917"/>
              <a:gd name="connsiteY33" fmla="*/ 1741781 h 2211681"/>
              <a:gd name="connsiteX34" fmla="*/ 139700 w 2967917"/>
              <a:gd name="connsiteY34" fmla="*/ 1602081 h 2211681"/>
              <a:gd name="connsiteX35" fmla="*/ 101600 w 2967917"/>
              <a:gd name="connsiteY35" fmla="*/ 1475081 h 2211681"/>
              <a:gd name="connsiteX36" fmla="*/ 50800 w 2967917"/>
              <a:gd name="connsiteY36" fmla="*/ 1360781 h 2211681"/>
              <a:gd name="connsiteX37" fmla="*/ 12700 w 2967917"/>
              <a:gd name="connsiteY37" fmla="*/ 1170281 h 2211681"/>
              <a:gd name="connsiteX38" fmla="*/ 0 w 2967917"/>
              <a:gd name="connsiteY38" fmla="*/ 865481 h 2211681"/>
              <a:gd name="connsiteX39" fmla="*/ 12700 w 2967917"/>
              <a:gd name="connsiteY39" fmla="*/ 560681 h 2211681"/>
              <a:gd name="connsiteX40" fmla="*/ 50800 w 2967917"/>
              <a:gd name="connsiteY40" fmla="*/ 446381 h 2211681"/>
              <a:gd name="connsiteX41" fmla="*/ 203200 w 2967917"/>
              <a:gd name="connsiteY41" fmla="*/ 293981 h 2211681"/>
              <a:gd name="connsiteX42" fmla="*/ 304800 w 2967917"/>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755900 w 2968891"/>
              <a:gd name="connsiteY17" fmla="*/ 1690981 h 2211681"/>
              <a:gd name="connsiteX18" fmla="*/ 2679700 w 2968891"/>
              <a:gd name="connsiteY18" fmla="*/ 1805281 h 2211681"/>
              <a:gd name="connsiteX19" fmla="*/ 2578100 w 2968891"/>
              <a:gd name="connsiteY19" fmla="*/ 1957681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679700 w 2968891"/>
              <a:gd name="connsiteY18" fmla="*/ 1805281 h 2211681"/>
              <a:gd name="connsiteX19" fmla="*/ 2578100 w 2968891"/>
              <a:gd name="connsiteY19" fmla="*/ 1957681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578100 w 2968891"/>
              <a:gd name="connsiteY19" fmla="*/ 1957681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00300 w 2968891"/>
              <a:gd name="connsiteY20" fmla="*/ 2122781 h 2211681"/>
              <a:gd name="connsiteX21" fmla="*/ 2184400 w 2968891"/>
              <a:gd name="connsiteY21" fmla="*/ 21481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00300 w 2968891"/>
              <a:gd name="connsiteY20" fmla="*/ 2122781 h 2211681"/>
              <a:gd name="connsiteX21" fmla="*/ 2184400 w 2968891"/>
              <a:gd name="connsiteY21" fmla="*/ 21481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13000 w 2968891"/>
              <a:gd name="connsiteY20" fmla="*/ 2131247 h 2211681"/>
              <a:gd name="connsiteX21" fmla="*/ 2184400 w 2968891"/>
              <a:gd name="connsiteY21" fmla="*/ 21481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13000 w 2968891"/>
              <a:gd name="connsiteY20" fmla="*/ 2131247 h 2211681"/>
              <a:gd name="connsiteX21" fmla="*/ 2175933 w 2968891"/>
              <a:gd name="connsiteY21" fmla="*/ 21989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81200 w 2968891"/>
              <a:gd name="connsiteY22" fmla="*/ 2198981 h 2245547"/>
              <a:gd name="connsiteX23" fmla="*/ 1621367 w 2968891"/>
              <a:gd name="connsiteY23" fmla="*/ 2245547 h 2245547"/>
              <a:gd name="connsiteX24" fmla="*/ 1219200 w 2968891"/>
              <a:gd name="connsiteY24" fmla="*/ 2198981 h 2245547"/>
              <a:gd name="connsiteX25" fmla="*/ 1117600 w 2968891"/>
              <a:gd name="connsiteY25" fmla="*/ 2173581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219200 w 2968891"/>
              <a:gd name="connsiteY24" fmla="*/ 2198981 h 2245547"/>
              <a:gd name="connsiteX25" fmla="*/ 1117600 w 2968891"/>
              <a:gd name="connsiteY25" fmla="*/ 2173581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17600 w 2968891"/>
              <a:gd name="connsiteY25" fmla="*/ 2173581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39800 w 2968891"/>
              <a:gd name="connsiteY26" fmla="*/ 2135481 h 2245547"/>
              <a:gd name="connsiteX27" fmla="*/ 690033 w 2968891"/>
              <a:gd name="connsiteY27" fmla="*/ 2093148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28600 w 2968891"/>
              <a:gd name="connsiteY30" fmla="*/ 1830681 h 2245547"/>
              <a:gd name="connsiteX31" fmla="*/ 177800 w 2968891"/>
              <a:gd name="connsiteY31" fmla="*/ 1741781 h 2245547"/>
              <a:gd name="connsiteX32" fmla="*/ 139700 w 2968891"/>
              <a:gd name="connsiteY32" fmla="*/ 1602081 h 2245547"/>
              <a:gd name="connsiteX33" fmla="*/ 101600 w 2968891"/>
              <a:gd name="connsiteY33" fmla="*/ 1475081 h 2245547"/>
              <a:gd name="connsiteX34" fmla="*/ 50800 w 2968891"/>
              <a:gd name="connsiteY34" fmla="*/ 1360781 h 2245547"/>
              <a:gd name="connsiteX35" fmla="*/ 12700 w 2968891"/>
              <a:gd name="connsiteY35" fmla="*/ 1170281 h 2245547"/>
              <a:gd name="connsiteX36" fmla="*/ 0 w 2968891"/>
              <a:gd name="connsiteY36" fmla="*/ 865481 h 2245547"/>
              <a:gd name="connsiteX37" fmla="*/ 12700 w 2968891"/>
              <a:gd name="connsiteY37" fmla="*/ 560681 h 2245547"/>
              <a:gd name="connsiteX38" fmla="*/ 50800 w 2968891"/>
              <a:gd name="connsiteY38" fmla="*/ 446381 h 2245547"/>
              <a:gd name="connsiteX39" fmla="*/ 203200 w 2968891"/>
              <a:gd name="connsiteY39" fmla="*/ 293981 h 2245547"/>
              <a:gd name="connsiteX40" fmla="*/ 304800 w 2968891"/>
              <a:gd name="connsiteY40"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28600 w 2968891"/>
              <a:gd name="connsiteY30" fmla="*/ 1830681 h 2245547"/>
              <a:gd name="connsiteX31" fmla="*/ 139700 w 2968891"/>
              <a:gd name="connsiteY31" fmla="*/ 1602081 h 2245547"/>
              <a:gd name="connsiteX32" fmla="*/ 101600 w 2968891"/>
              <a:gd name="connsiteY32" fmla="*/ 1475081 h 2245547"/>
              <a:gd name="connsiteX33" fmla="*/ 50800 w 2968891"/>
              <a:gd name="connsiteY33" fmla="*/ 1360781 h 2245547"/>
              <a:gd name="connsiteX34" fmla="*/ 12700 w 2968891"/>
              <a:gd name="connsiteY34" fmla="*/ 1170281 h 2245547"/>
              <a:gd name="connsiteX35" fmla="*/ 0 w 2968891"/>
              <a:gd name="connsiteY35" fmla="*/ 865481 h 2245547"/>
              <a:gd name="connsiteX36" fmla="*/ 12700 w 2968891"/>
              <a:gd name="connsiteY36" fmla="*/ 560681 h 2245547"/>
              <a:gd name="connsiteX37" fmla="*/ 50800 w 2968891"/>
              <a:gd name="connsiteY37" fmla="*/ 446381 h 2245547"/>
              <a:gd name="connsiteX38" fmla="*/ 203200 w 2968891"/>
              <a:gd name="connsiteY38" fmla="*/ 293981 h 2245547"/>
              <a:gd name="connsiteX39" fmla="*/ 304800 w 2968891"/>
              <a:gd name="connsiteY39"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28600 w 2968891"/>
              <a:gd name="connsiteY30" fmla="*/ 1830681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58234 w 2968891"/>
              <a:gd name="connsiteY30" fmla="*/ 1784115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605366 w 2968891"/>
              <a:gd name="connsiteY28" fmla="*/ 2021181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7068 w 2968891"/>
              <a:gd name="connsiteY30" fmla="*/ 17883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5 w 2968891"/>
              <a:gd name="connsiteY30" fmla="*/ 1792582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5 w 2968891"/>
              <a:gd name="connsiteY30" fmla="*/ 1792582 h 2245547"/>
              <a:gd name="connsiteX31" fmla="*/ 139700 w 2968891"/>
              <a:gd name="connsiteY31" fmla="*/ 1521648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5 w 2968891"/>
              <a:gd name="connsiteY30" fmla="*/ 1792582 h 2245547"/>
              <a:gd name="connsiteX31" fmla="*/ 131234 w 2968891"/>
              <a:gd name="connsiteY31" fmla="*/ 15893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5436 w 2969527"/>
              <a:gd name="connsiteY0" fmla="*/ 230481 h 2245547"/>
              <a:gd name="connsiteX1" fmla="*/ 305436 w 2969527"/>
              <a:gd name="connsiteY1" fmla="*/ 230481 h 2245547"/>
              <a:gd name="connsiteX2" fmla="*/ 534036 w 2969527"/>
              <a:gd name="connsiteY2" fmla="*/ 78081 h 2245547"/>
              <a:gd name="connsiteX3" fmla="*/ 762636 w 2969527"/>
              <a:gd name="connsiteY3" fmla="*/ 65381 h 2245547"/>
              <a:gd name="connsiteX4" fmla="*/ 889636 w 2969527"/>
              <a:gd name="connsiteY4" fmla="*/ 27281 h 2245547"/>
              <a:gd name="connsiteX5" fmla="*/ 991236 w 2969527"/>
              <a:gd name="connsiteY5" fmla="*/ 1881 h 2245547"/>
              <a:gd name="connsiteX6" fmla="*/ 1342602 w 2969527"/>
              <a:gd name="connsiteY6" fmla="*/ 1881 h 2245547"/>
              <a:gd name="connsiteX7" fmla="*/ 1761702 w 2969527"/>
              <a:gd name="connsiteY7" fmla="*/ 27281 h 2245547"/>
              <a:gd name="connsiteX8" fmla="*/ 1977603 w 2969527"/>
              <a:gd name="connsiteY8" fmla="*/ 48448 h 2245547"/>
              <a:gd name="connsiteX9" fmla="*/ 2223136 w 2969527"/>
              <a:gd name="connsiteY9" fmla="*/ 78081 h 2245547"/>
              <a:gd name="connsiteX10" fmla="*/ 2417869 w 2969527"/>
              <a:gd name="connsiteY10" fmla="*/ 133115 h 2245547"/>
              <a:gd name="connsiteX11" fmla="*/ 2604136 w 2969527"/>
              <a:gd name="connsiteY11" fmla="*/ 238948 h 2245547"/>
              <a:gd name="connsiteX12" fmla="*/ 2786168 w 2969527"/>
              <a:gd name="connsiteY12" fmla="*/ 399815 h 2245547"/>
              <a:gd name="connsiteX13" fmla="*/ 2913170 w 2969527"/>
              <a:gd name="connsiteY13" fmla="*/ 666515 h 2245547"/>
              <a:gd name="connsiteX14" fmla="*/ 2968203 w 2969527"/>
              <a:gd name="connsiteY14" fmla="*/ 967081 h 2245547"/>
              <a:gd name="connsiteX15" fmla="*/ 2947036 w 2969527"/>
              <a:gd name="connsiteY15" fmla="*/ 1242248 h 2245547"/>
              <a:gd name="connsiteX16" fmla="*/ 2887770 w 2969527"/>
              <a:gd name="connsiteY16" fmla="*/ 1530114 h 2245547"/>
              <a:gd name="connsiteX17" fmla="*/ 2820036 w 2969527"/>
              <a:gd name="connsiteY17" fmla="*/ 1716381 h 2245547"/>
              <a:gd name="connsiteX18" fmla="*/ 2726903 w 2969527"/>
              <a:gd name="connsiteY18" fmla="*/ 1898414 h 2245547"/>
              <a:gd name="connsiteX19" fmla="*/ 2604136 w 2969527"/>
              <a:gd name="connsiteY19" fmla="*/ 2025415 h 2245547"/>
              <a:gd name="connsiteX20" fmla="*/ 2413636 w 2969527"/>
              <a:gd name="connsiteY20" fmla="*/ 2131247 h 2245547"/>
              <a:gd name="connsiteX21" fmla="*/ 2176569 w 2969527"/>
              <a:gd name="connsiteY21" fmla="*/ 2198981 h 2245547"/>
              <a:gd name="connsiteX22" fmla="*/ 1918336 w 2969527"/>
              <a:gd name="connsiteY22" fmla="*/ 2237081 h 2245547"/>
              <a:gd name="connsiteX23" fmla="*/ 1622003 w 2969527"/>
              <a:gd name="connsiteY23" fmla="*/ 2245547 h 2245547"/>
              <a:gd name="connsiteX24" fmla="*/ 1308736 w 2969527"/>
              <a:gd name="connsiteY24" fmla="*/ 2228614 h 2245547"/>
              <a:gd name="connsiteX25" fmla="*/ 1105536 w 2969527"/>
              <a:gd name="connsiteY25" fmla="*/ 2203215 h 2245547"/>
              <a:gd name="connsiteX26" fmla="*/ 923502 w 2969527"/>
              <a:gd name="connsiteY26" fmla="*/ 2165115 h 2245547"/>
              <a:gd name="connsiteX27" fmla="*/ 690669 w 2969527"/>
              <a:gd name="connsiteY27" fmla="*/ 2093148 h 2245547"/>
              <a:gd name="connsiteX28" fmla="*/ 538268 w 2969527"/>
              <a:gd name="connsiteY28" fmla="*/ 2033881 h 2245547"/>
              <a:gd name="connsiteX29" fmla="*/ 377402 w 2969527"/>
              <a:gd name="connsiteY29" fmla="*/ 1944981 h 2245547"/>
              <a:gd name="connsiteX30" fmla="*/ 233471 w 2969527"/>
              <a:gd name="connsiteY30" fmla="*/ 1792582 h 2245547"/>
              <a:gd name="connsiteX31" fmla="*/ 131870 w 2969527"/>
              <a:gd name="connsiteY31" fmla="*/ 1589381 h 2245547"/>
              <a:gd name="connsiteX32" fmla="*/ 106469 w 2969527"/>
              <a:gd name="connsiteY32" fmla="*/ 1348081 h 2245547"/>
              <a:gd name="connsiteX33" fmla="*/ 13336 w 2969527"/>
              <a:gd name="connsiteY33" fmla="*/ 1170281 h 2245547"/>
              <a:gd name="connsiteX34" fmla="*/ 636 w 2969527"/>
              <a:gd name="connsiteY34" fmla="*/ 865481 h 2245547"/>
              <a:gd name="connsiteX35" fmla="*/ 13336 w 2969527"/>
              <a:gd name="connsiteY35" fmla="*/ 560681 h 2245547"/>
              <a:gd name="connsiteX36" fmla="*/ 51436 w 2969527"/>
              <a:gd name="connsiteY36" fmla="*/ 446381 h 2245547"/>
              <a:gd name="connsiteX37" fmla="*/ 203836 w 2969527"/>
              <a:gd name="connsiteY37" fmla="*/ 293981 h 2245547"/>
              <a:gd name="connsiteX38" fmla="*/ 305436 w 2969527"/>
              <a:gd name="connsiteY38" fmla="*/ 230481 h 2245547"/>
              <a:gd name="connsiteX0" fmla="*/ 304840 w 2968931"/>
              <a:gd name="connsiteY0" fmla="*/ 230481 h 2245547"/>
              <a:gd name="connsiteX1" fmla="*/ 304840 w 2968931"/>
              <a:gd name="connsiteY1" fmla="*/ 230481 h 2245547"/>
              <a:gd name="connsiteX2" fmla="*/ 533440 w 2968931"/>
              <a:gd name="connsiteY2" fmla="*/ 78081 h 2245547"/>
              <a:gd name="connsiteX3" fmla="*/ 762040 w 2968931"/>
              <a:gd name="connsiteY3" fmla="*/ 65381 h 2245547"/>
              <a:gd name="connsiteX4" fmla="*/ 889040 w 2968931"/>
              <a:gd name="connsiteY4" fmla="*/ 27281 h 2245547"/>
              <a:gd name="connsiteX5" fmla="*/ 990640 w 2968931"/>
              <a:gd name="connsiteY5" fmla="*/ 1881 h 2245547"/>
              <a:gd name="connsiteX6" fmla="*/ 1342006 w 2968931"/>
              <a:gd name="connsiteY6" fmla="*/ 1881 h 2245547"/>
              <a:gd name="connsiteX7" fmla="*/ 1761106 w 2968931"/>
              <a:gd name="connsiteY7" fmla="*/ 27281 h 2245547"/>
              <a:gd name="connsiteX8" fmla="*/ 1977007 w 2968931"/>
              <a:gd name="connsiteY8" fmla="*/ 48448 h 2245547"/>
              <a:gd name="connsiteX9" fmla="*/ 2222540 w 2968931"/>
              <a:gd name="connsiteY9" fmla="*/ 78081 h 2245547"/>
              <a:gd name="connsiteX10" fmla="*/ 2417273 w 2968931"/>
              <a:gd name="connsiteY10" fmla="*/ 133115 h 2245547"/>
              <a:gd name="connsiteX11" fmla="*/ 2603540 w 2968931"/>
              <a:gd name="connsiteY11" fmla="*/ 238948 h 2245547"/>
              <a:gd name="connsiteX12" fmla="*/ 2785572 w 2968931"/>
              <a:gd name="connsiteY12" fmla="*/ 399815 h 2245547"/>
              <a:gd name="connsiteX13" fmla="*/ 2912574 w 2968931"/>
              <a:gd name="connsiteY13" fmla="*/ 666515 h 2245547"/>
              <a:gd name="connsiteX14" fmla="*/ 2967607 w 2968931"/>
              <a:gd name="connsiteY14" fmla="*/ 967081 h 2245547"/>
              <a:gd name="connsiteX15" fmla="*/ 2946440 w 2968931"/>
              <a:gd name="connsiteY15" fmla="*/ 1242248 h 2245547"/>
              <a:gd name="connsiteX16" fmla="*/ 2887174 w 2968931"/>
              <a:gd name="connsiteY16" fmla="*/ 1530114 h 2245547"/>
              <a:gd name="connsiteX17" fmla="*/ 2819440 w 2968931"/>
              <a:gd name="connsiteY17" fmla="*/ 1716381 h 2245547"/>
              <a:gd name="connsiteX18" fmla="*/ 2726307 w 2968931"/>
              <a:gd name="connsiteY18" fmla="*/ 1898414 h 2245547"/>
              <a:gd name="connsiteX19" fmla="*/ 2603540 w 2968931"/>
              <a:gd name="connsiteY19" fmla="*/ 2025415 h 2245547"/>
              <a:gd name="connsiteX20" fmla="*/ 2413040 w 2968931"/>
              <a:gd name="connsiteY20" fmla="*/ 2131247 h 2245547"/>
              <a:gd name="connsiteX21" fmla="*/ 2175973 w 2968931"/>
              <a:gd name="connsiteY21" fmla="*/ 2198981 h 2245547"/>
              <a:gd name="connsiteX22" fmla="*/ 1917740 w 2968931"/>
              <a:gd name="connsiteY22" fmla="*/ 2237081 h 2245547"/>
              <a:gd name="connsiteX23" fmla="*/ 1621407 w 2968931"/>
              <a:gd name="connsiteY23" fmla="*/ 2245547 h 2245547"/>
              <a:gd name="connsiteX24" fmla="*/ 1308140 w 2968931"/>
              <a:gd name="connsiteY24" fmla="*/ 2228614 h 2245547"/>
              <a:gd name="connsiteX25" fmla="*/ 1104940 w 2968931"/>
              <a:gd name="connsiteY25" fmla="*/ 2203215 h 2245547"/>
              <a:gd name="connsiteX26" fmla="*/ 922906 w 2968931"/>
              <a:gd name="connsiteY26" fmla="*/ 2165115 h 2245547"/>
              <a:gd name="connsiteX27" fmla="*/ 690073 w 2968931"/>
              <a:gd name="connsiteY27" fmla="*/ 2093148 h 2245547"/>
              <a:gd name="connsiteX28" fmla="*/ 537672 w 2968931"/>
              <a:gd name="connsiteY28" fmla="*/ 2033881 h 2245547"/>
              <a:gd name="connsiteX29" fmla="*/ 376806 w 2968931"/>
              <a:gd name="connsiteY29" fmla="*/ 1944981 h 2245547"/>
              <a:gd name="connsiteX30" fmla="*/ 232875 w 2968931"/>
              <a:gd name="connsiteY30" fmla="*/ 1792582 h 2245547"/>
              <a:gd name="connsiteX31" fmla="*/ 131274 w 2968931"/>
              <a:gd name="connsiteY31" fmla="*/ 1589381 h 2245547"/>
              <a:gd name="connsiteX32" fmla="*/ 84707 w 2968931"/>
              <a:gd name="connsiteY32" fmla="*/ 1356547 h 2245547"/>
              <a:gd name="connsiteX33" fmla="*/ 12740 w 2968931"/>
              <a:gd name="connsiteY33" fmla="*/ 1170281 h 2245547"/>
              <a:gd name="connsiteX34" fmla="*/ 40 w 2968931"/>
              <a:gd name="connsiteY34" fmla="*/ 865481 h 2245547"/>
              <a:gd name="connsiteX35" fmla="*/ 12740 w 2968931"/>
              <a:gd name="connsiteY35" fmla="*/ 560681 h 2245547"/>
              <a:gd name="connsiteX36" fmla="*/ 50840 w 2968931"/>
              <a:gd name="connsiteY36" fmla="*/ 446381 h 2245547"/>
              <a:gd name="connsiteX37" fmla="*/ 203240 w 2968931"/>
              <a:gd name="connsiteY37" fmla="*/ 293981 h 2245547"/>
              <a:gd name="connsiteX38" fmla="*/ 304840 w 2968931"/>
              <a:gd name="connsiteY38" fmla="*/ 230481 h 2245547"/>
              <a:gd name="connsiteX0" fmla="*/ 310953 w 2975044"/>
              <a:gd name="connsiteY0" fmla="*/ 230481 h 2245547"/>
              <a:gd name="connsiteX1" fmla="*/ 310953 w 2975044"/>
              <a:gd name="connsiteY1" fmla="*/ 230481 h 2245547"/>
              <a:gd name="connsiteX2" fmla="*/ 539553 w 2975044"/>
              <a:gd name="connsiteY2" fmla="*/ 78081 h 2245547"/>
              <a:gd name="connsiteX3" fmla="*/ 768153 w 2975044"/>
              <a:gd name="connsiteY3" fmla="*/ 65381 h 2245547"/>
              <a:gd name="connsiteX4" fmla="*/ 895153 w 2975044"/>
              <a:gd name="connsiteY4" fmla="*/ 27281 h 2245547"/>
              <a:gd name="connsiteX5" fmla="*/ 996753 w 2975044"/>
              <a:gd name="connsiteY5" fmla="*/ 1881 h 2245547"/>
              <a:gd name="connsiteX6" fmla="*/ 1348119 w 2975044"/>
              <a:gd name="connsiteY6" fmla="*/ 1881 h 2245547"/>
              <a:gd name="connsiteX7" fmla="*/ 1767219 w 2975044"/>
              <a:gd name="connsiteY7" fmla="*/ 27281 h 2245547"/>
              <a:gd name="connsiteX8" fmla="*/ 1983120 w 2975044"/>
              <a:gd name="connsiteY8" fmla="*/ 48448 h 2245547"/>
              <a:gd name="connsiteX9" fmla="*/ 2228653 w 2975044"/>
              <a:gd name="connsiteY9" fmla="*/ 78081 h 2245547"/>
              <a:gd name="connsiteX10" fmla="*/ 2423386 w 2975044"/>
              <a:gd name="connsiteY10" fmla="*/ 133115 h 2245547"/>
              <a:gd name="connsiteX11" fmla="*/ 2609653 w 2975044"/>
              <a:gd name="connsiteY11" fmla="*/ 238948 h 2245547"/>
              <a:gd name="connsiteX12" fmla="*/ 2791685 w 2975044"/>
              <a:gd name="connsiteY12" fmla="*/ 399815 h 2245547"/>
              <a:gd name="connsiteX13" fmla="*/ 2918687 w 2975044"/>
              <a:gd name="connsiteY13" fmla="*/ 666515 h 2245547"/>
              <a:gd name="connsiteX14" fmla="*/ 2973720 w 2975044"/>
              <a:gd name="connsiteY14" fmla="*/ 967081 h 2245547"/>
              <a:gd name="connsiteX15" fmla="*/ 2952553 w 2975044"/>
              <a:gd name="connsiteY15" fmla="*/ 1242248 h 2245547"/>
              <a:gd name="connsiteX16" fmla="*/ 2893287 w 2975044"/>
              <a:gd name="connsiteY16" fmla="*/ 1530114 h 2245547"/>
              <a:gd name="connsiteX17" fmla="*/ 2825553 w 2975044"/>
              <a:gd name="connsiteY17" fmla="*/ 1716381 h 2245547"/>
              <a:gd name="connsiteX18" fmla="*/ 2732420 w 2975044"/>
              <a:gd name="connsiteY18" fmla="*/ 1898414 h 2245547"/>
              <a:gd name="connsiteX19" fmla="*/ 2609653 w 2975044"/>
              <a:gd name="connsiteY19" fmla="*/ 2025415 h 2245547"/>
              <a:gd name="connsiteX20" fmla="*/ 2419153 w 2975044"/>
              <a:gd name="connsiteY20" fmla="*/ 2131247 h 2245547"/>
              <a:gd name="connsiteX21" fmla="*/ 2182086 w 2975044"/>
              <a:gd name="connsiteY21" fmla="*/ 2198981 h 2245547"/>
              <a:gd name="connsiteX22" fmla="*/ 1923853 w 2975044"/>
              <a:gd name="connsiteY22" fmla="*/ 2237081 h 2245547"/>
              <a:gd name="connsiteX23" fmla="*/ 1627520 w 2975044"/>
              <a:gd name="connsiteY23" fmla="*/ 2245547 h 2245547"/>
              <a:gd name="connsiteX24" fmla="*/ 1314253 w 2975044"/>
              <a:gd name="connsiteY24" fmla="*/ 2228614 h 2245547"/>
              <a:gd name="connsiteX25" fmla="*/ 1111053 w 2975044"/>
              <a:gd name="connsiteY25" fmla="*/ 2203215 h 2245547"/>
              <a:gd name="connsiteX26" fmla="*/ 929019 w 2975044"/>
              <a:gd name="connsiteY26" fmla="*/ 2165115 h 2245547"/>
              <a:gd name="connsiteX27" fmla="*/ 696186 w 2975044"/>
              <a:gd name="connsiteY27" fmla="*/ 2093148 h 2245547"/>
              <a:gd name="connsiteX28" fmla="*/ 543785 w 2975044"/>
              <a:gd name="connsiteY28" fmla="*/ 2033881 h 2245547"/>
              <a:gd name="connsiteX29" fmla="*/ 382919 w 2975044"/>
              <a:gd name="connsiteY29" fmla="*/ 1944981 h 2245547"/>
              <a:gd name="connsiteX30" fmla="*/ 238988 w 2975044"/>
              <a:gd name="connsiteY30" fmla="*/ 1792582 h 2245547"/>
              <a:gd name="connsiteX31" fmla="*/ 137387 w 2975044"/>
              <a:gd name="connsiteY31" fmla="*/ 1589381 h 2245547"/>
              <a:gd name="connsiteX32" fmla="*/ 90820 w 2975044"/>
              <a:gd name="connsiteY32" fmla="*/ 1356547 h 2245547"/>
              <a:gd name="connsiteX33" fmla="*/ 120453 w 2975044"/>
              <a:gd name="connsiteY33" fmla="*/ 1106781 h 2245547"/>
              <a:gd name="connsiteX34" fmla="*/ 6153 w 2975044"/>
              <a:gd name="connsiteY34" fmla="*/ 865481 h 2245547"/>
              <a:gd name="connsiteX35" fmla="*/ 18853 w 2975044"/>
              <a:gd name="connsiteY35" fmla="*/ 560681 h 2245547"/>
              <a:gd name="connsiteX36" fmla="*/ 56953 w 2975044"/>
              <a:gd name="connsiteY36" fmla="*/ 446381 h 2245547"/>
              <a:gd name="connsiteX37" fmla="*/ 209353 w 2975044"/>
              <a:gd name="connsiteY37" fmla="*/ 293981 h 2245547"/>
              <a:gd name="connsiteX38" fmla="*/ 310953 w 2975044"/>
              <a:gd name="connsiteY38" fmla="*/ 230481 h 2245547"/>
              <a:gd name="connsiteX0" fmla="*/ 306862 w 2970953"/>
              <a:gd name="connsiteY0" fmla="*/ 230481 h 2245547"/>
              <a:gd name="connsiteX1" fmla="*/ 306862 w 2970953"/>
              <a:gd name="connsiteY1" fmla="*/ 230481 h 2245547"/>
              <a:gd name="connsiteX2" fmla="*/ 535462 w 2970953"/>
              <a:gd name="connsiteY2" fmla="*/ 78081 h 2245547"/>
              <a:gd name="connsiteX3" fmla="*/ 764062 w 2970953"/>
              <a:gd name="connsiteY3" fmla="*/ 65381 h 2245547"/>
              <a:gd name="connsiteX4" fmla="*/ 891062 w 2970953"/>
              <a:gd name="connsiteY4" fmla="*/ 27281 h 2245547"/>
              <a:gd name="connsiteX5" fmla="*/ 992662 w 2970953"/>
              <a:gd name="connsiteY5" fmla="*/ 1881 h 2245547"/>
              <a:gd name="connsiteX6" fmla="*/ 1344028 w 2970953"/>
              <a:gd name="connsiteY6" fmla="*/ 1881 h 2245547"/>
              <a:gd name="connsiteX7" fmla="*/ 1763128 w 2970953"/>
              <a:gd name="connsiteY7" fmla="*/ 27281 h 2245547"/>
              <a:gd name="connsiteX8" fmla="*/ 1979029 w 2970953"/>
              <a:gd name="connsiteY8" fmla="*/ 48448 h 2245547"/>
              <a:gd name="connsiteX9" fmla="*/ 2224562 w 2970953"/>
              <a:gd name="connsiteY9" fmla="*/ 78081 h 2245547"/>
              <a:gd name="connsiteX10" fmla="*/ 2419295 w 2970953"/>
              <a:gd name="connsiteY10" fmla="*/ 133115 h 2245547"/>
              <a:gd name="connsiteX11" fmla="*/ 2605562 w 2970953"/>
              <a:gd name="connsiteY11" fmla="*/ 238948 h 2245547"/>
              <a:gd name="connsiteX12" fmla="*/ 2787594 w 2970953"/>
              <a:gd name="connsiteY12" fmla="*/ 399815 h 2245547"/>
              <a:gd name="connsiteX13" fmla="*/ 2914596 w 2970953"/>
              <a:gd name="connsiteY13" fmla="*/ 666515 h 2245547"/>
              <a:gd name="connsiteX14" fmla="*/ 2969629 w 2970953"/>
              <a:gd name="connsiteY14" fmla="*/ 967081 h 2245547"/>
              <a:gd name="connsiteX15" fmla="*/ 2948462 w 2970953"/>
              <a:gd name="connsiteY15" fmla="*/ 1242248 h 2245547"/>
              <a:gd name="connsiteX16" fmla="*/ 2889196 w 2970953"/>
              <a:gd name="connsiteY16" fmla="*/ 1530114 h 2245547"/>
              <a:gd name="connsiteX17" fmla="*/ 2821462 w 2970953"/>
              <a:gd name="connsiteY17" fmla="*/ 1716381 h 2245547"/>
              <a:gd name="connsiteX18" fmla="*/ 2728329 w 2970953"/>
              <a:gd name="connsiteY18" fmla="*/ 1898414 h 2245547"/>
              <a:gd name="connsiteX19" fmla="*/ 2605562 w 2970953"/>
              <a:gd name="connsiteY19" fmla="*/ 2025415 h 2245547"/>
              <a:gd name="connsiteX20" fmla="*/ 2415062 w 2970953"/>
              <a:gd name="connsiteY20" fmla="*/ 2131247 h 2245547"/>
              <a:gd name="connsiteX21" fmla="*/ 2177995 w 2970953"/>
              <a:gd name="connsiteY21" fmla="*/ 2198981 h 2245547"/>
              <a:gd name="connsiteX22" fmla="*/ 1919762 w 2970953"/>
              <a:gd name="connsiteY22" fmla="*/ 2237081 h 2245547"/>
              <a:gd name="connsiteX23" fmla="*/ 1623429 w 2970953"/>
              <a:gd name="connsiteY23" fmla="*/ 2245547 h 2245547"/>
              <a:gd name="connsiteX24" fmla="*/ 1310162 w 2970953"/>
              <a:gd name="connsiteY24" fmla="*/ 2228614 h 2245547"/>
              <a:gd name="connsiteX25" fmla="*/ 1106962 w 2970953"/>
              <a:gd name="connsiteY25" fmla="*/ 2203215 h 2245547"/>
              <a:gd name="connsiteX26" fmla="*/ 924928 w 2970953"/>
              <a:gd name="connsiteY26" fmla="*/ 2165115 h 2245547"/>
              <a:gd name="connsiteX27" fmla="*/ 692095 w 2970953"/>
              <a:gd name="connsiteY27" fmla="*/ 2093148 h 2245547"/>
              <a:gd name="connsiteX28" fmla="*/ 539694 w 2970953"/>
              <a:gd name="connsiteY28" fmla="*/ 2033881 h 2245547"/>
              <a:gd name="connsiteX29" fmla="*/ 378828 w 2970953"/>
              <a:gd name="connsiteY29" fmla="*/ 1944981 h 2245547"/>
              <a:gd name="connsiteX30" fmla="*/ 234897 w 2970953"/>
              <a:gd name="connsiteY30" fmla="*/ 1792582 h 2245547"/>
              <a:gd name="connsiteX31" fmla="*/ 133296 w 2970953"/>
              <a:gd name="connsiteY31" fmla="*/ 1589381 h 2245547"/>
              <a:gd name="connsiteX32" fmla="*/ 86729 w 2970953"/>
              <a:gd name="connsiteY32" fmla="*/ 1356547 h 2245547"/>
              <a:gd name="connsiteX33" fmla="*/ 57095 w 2970953"/>
              <a:gd name="connsiteY33" fmla="*/ 1111014 h 2245547"/>
              <a:gd name="connsiteX34" fmla="*/ 2062 w 2970953"/>
              <a:gd name="connsiteY34" fmla="*/ 865481 h 2245547"/>
              <a:gd name="connsiteX35" fmla="*/ 14762 w 2970953"/>
              <a:gd name="connsiteY35" fmla="*/ 560681 h 2245547"/>
              <a:gd name="connsiteX36" fmla="*/ 52862 w 2970953"/>
              <a:gd name="connsiteY36" fmla="*/ 446381 h 2245547"/>
              <a:gd name="connsiteX37" fmla="*/ 205262 w 2970953"/>
              <a:gd name="connsiteY37" fmla="*/ 293981 h 2245547"/>
              <a:gd name="connsiteX38" fmla="*/ 306862 w 2970953"/>
              <a:gd name="connsiteY38" fmla="*/ 230481 h 2245547"/>
              <a:gd name="connsiteX0" fmla="*/ 306862 w 2970953"/>
              <a:gd name="connsiteY0" fmla="*/ 230481 h 2245547"/>
              <a:gd name="connsiteX1" fmla="*/ 306862 w 2970953"/>
              <a:gd name="connsiteY1" fmla="*/ 230481 h 2245547"/>
              <a:gd name="connsiteX2" fmla="*/ 535462 w 2970953"/>
              <a:gd name="connsiteY2" fmla="*/ 78081 h 2245547"/>
              <a:gd name="connsiteX3" fmla="*/ 764062 w 2970953"/>
              <a:gd name="connsiteY3" fmla="*/ 65381 h 2245547"/>
              <a:gd name="connsiteX4" fmla="*/ 891062 w 2970953"/>
              <a:gd name="connsiteY4" fmla="*/ 27281 h 2245547"/>
              <a:gd name="connsiteX5" fmla="*/ 992662 w 2970953"/>
              <a:gd name="connsiteY5" fmla="*/ 1881 h 2245547"/>
              <a:gd name="connsiteX6" fmla="*/ 1344028 w 2970953"/>
              <a:gd name="connsiteY6" fmla="*/ 1881 h 2245547"/>
              <a:gd name="connsiteX7" fmla="*/ 1763128 w 2970953"/>
              <a:gd name="connsiteY7" fmla="*/ 27281 h 2245547"/>
              <a:gd name="connsiteX8" fmla="*/ 1979029 w 2970953"/>
              <a:gd name="connsiteY8" fmla="*/ 48448 h 2245547"/>
              <a:gd name="connsiteX9" fmla="*/ 2224562 w 2970953"/>
              <a:gd name="connsiteY9" fmla="*/ 78081 h 2245547"/>
              <a:gd name="connsiteX10" fmla="*/ 2419295 w 2970953"/>
              <a:gd name="connsiteY10" fmla="*/ 133115 h 2245547"/>
              <a:gd name="connsiteX11" fmla="*/ 2605562 w 2970953"/>
              <a:gd name="connsiteY11" fmla="*/ 238948 h 2245547"/>
              <a:gd name="connsiteX12" fmla="*/ 2787594 w 2970953"/>
              <a:gd name="connsiteY12" fmla="*/ 399815 h 2245547"/>
              <a:gd name="connsiteX13" fmla="*/ 2914596 w 2970953"/>
              <a:gd name="connsiteY13" fmla="*/ 666515 h 2245547"/>
              <a:gd name="connsiteX14" fmla="*/ 2969629 w 2970953"/>
              <a:gd name="connsiteY14" fmla="*/ 967081 h 2245547"/>
              <a:gd name="connsiteX15" fmla="*/ 2948462 w 2970953"/>
              <a:gd name="connsiteY15" fmla="*/ 1242248 h 2245547"/>
              <a:gd name="connsiteX16" fmla="*/ 2889196 w 2970953"/>
              <a:gd name="connsiteY16" fmla="*/ 1530114 h 2245547"/>
              <a:gd name="connsiteX17" fmla="*/ 2821462 w 2970953"/>
              <a:gd name="connsiteY17" fmla="*/ 1716381 h 2245547"/>
              <a:gd name="connsiteX18" fmla="*/ 2728329 w 2970953"/>
              <a:gd name="connsiteY18" fmla="*/ 1898414 h 2245547"/>
              <a:gd name="connsiteX19" fmla="*/ 2605562 w 2970953"/>
              <a:gd name="connsiteY19" fmla="*/ 2025415 h 2245547"/>
              <a:gd name="connsiteX20" fmla="*/ 2415062 w 2970953"/>
              <a:gd name="connsiteY20" fmla="*/ 2131247 h 2245547"/>
              <a:gd name="connsiteX21" fmla="*/ 2177995 w 2970953"/>
              <a:gd name="connsiteY21" fmla="*/ 2198981 h 2245547"/>
              <a:gd name="connsiteX22" fmla="*/ 1919762 w 2970953"/>
              <a:gd name="connsiteY22" fmla="*/ 2237081 h 2245547"/>
              <a:gd name="connsiteX23" fmla="*/ 1623429 w 2970953"/>
              <a:gd name="connsiteY23" fmla="*/ 2245547 h 2245547"/>
              <a:gd name="connsiteX24" fmla="*/ 1310162 w 2970953"/>
              <a:gd name="connsiteY24" fmla="*/ 2228614 h 2245547"/>
              <a:gd name="connsiteX25" fmla="*/ 1106962 w 2970953"/>
              <a:gd name="connsiteY25" fmla="*/ 2203215 h 2245547"/>
              <a:gd name="connsiteX26" fmla="*/ 924928 w 2970953"/>
              <a:gd name="connsiteY26" fmla="*/ 2165115 h 2245547"/>
              <a:gd name="connsiteX27" fmla="*/ 692095 w 2970953"/>
              <a:gd name="connsiteY27" fmla="*/ 2093148 h 2245547"/>
              <a:gd name="connsiteX28" fmla="*/ 539694 w 2970953"/>
              <a:gd name="connsiteY28" fmla="*/ 2033881 h 2245547"/>
              <a:gd name="connsiteX29" fmla="*/ 378828 w 2970953"/>
              <a:gd name="connsiteY29" fmla="*/ 1944981 h 2245547"/>
              <a:gd name="connsiteX30" fmla="*/ 234897 w 2970953"/>
              <a:gd name="connsiteY30" fmla="*/ 1792582 h 2245547"/>
              <a:gd name="connsiteX31" fmla="*/ 133296 w 2970953"/>
              <a:gd name="connsiteY31" fmla="*/ 1589381 h 2245547"/>
              <a:gd name="connsiteX32" fmla="*/ 86729 w 2970953"/>
              <a:gd name="connsiteY32" fmla="*/ 1356547 h 2245547"/>
              <a:gd name="connsiteX33" fmla="*/ 57095 w 2970953"/>
              <a:gd name="connsiteY33" fmla="*/ 1111014 h 2245547"/>
              <a:gd name="connsiteX34" fmla="*/ 2062 w 2970953"/>
              <a:gd name="connsiteY34" fmla="*/ 865481 h 2245547"/>
              <a:gd name="connsiteX35" fmla="*/ 14762 w 2970953"/>
              <a:gd name="connsiteY35" fmla="*/ 560681 h 2245547"/>
              <a:gd name="connsiteX36" fmla="*/ 52862 w 2970953"/>
              <a:gd name="connsiteY36" fmla="*/ 446381 h 2245547"/>
              <a:gd name="connsiteX37" fmla="*/ 205262 w 2970953"/>
              <a:gd name="connsiteY37" fmla="*/ 293981 h 2245547"/>
              <a:gd name="connsiteX38" fmla="*/ 306862 w 2970953"/>
              <a:gd name="connsiteY38" fmla="*/ 230481 h 2245547"/>
              <a:gd name="connsiteX0" fmla="*/ 299841 w 2963932"/>
              <a:gd name="connsiteY0" fmla="*/ 230481 h 2245547"/>
              <a:gd name="connsiteX1" fmla="*/ 299841 w 2963932"/>
              <a:gd name="connsiteY1" fmla="*/ 230481 h 2245547"/>
              <a:gd name="connsiteX2" fmla="*/ 528441 w 2963932"/>
              <a:gd name="connsiteY2" fmla="*/ 78081 h 2245547"/>
              <a:gd name="connsiteX3" fmla="*/ 757041 w 2963932"/>
              <a:gd name="connsiteY3" fmla="*/ 65381 h 2245547"/>
              <a:gd name="connsiteX4" fmla="*/ 884041 w 2963932"/>
              <a:gd name="connsiteY4" fmla="*/ 27281 h 2245547"/>
              <a:gd name="connsiteX5" fmla="*/ 985641 w 2963932"/>
              <a:gd name="connsiteY5" fmla="*/ 1881 h 2245547"/>
              <a:gd name="connsiteX6" fmla="*/ 1337007 w 2963932"/>
              <a:gd name="connsiteY6" fmla="*/ 1881 h 2245547"/>
              <a:gd name="connsiteX7" fmla="*/ 1756107 w 2963932"/>
              <a:gd name="connsiteY7" fmla="*/ 27281 h 2245547"/>
              <a:gd name="connsiteX8" fmla="*/ 1972008 w 2963932"/>
              <a:gd name="connsiteY8" fmla="*/ 48448 h 2245547"/>
              <a:gd name="connsiteX9" fmla="*/ 2217541 w 2963932"/>
              <a:gd name="connsiteY9" fmla="*/ 78081 h 2245547"/>
              <a:gd name="connsiteX10" fmla="*/ 2412274 w 2963932"/>
              <a:gd name="connsiteY10" fmla="*/ 133115 h 2245547"/>
              <a:gd name="connsiteX11" fmla="*/ 2598541 w 2963932"/>
              <a:gd name="connsiteY11" fmla="*/ 238948 h 2245547"/>
              <a:gd name="connsiteX12" fmla="*/ 2780573 w 2963932"/>
              <a:gd name="connsiteY12" fmla="*/ 399815 h 2245547"/>
              <a:gd name="connsiteX13" fmla="*/ 2907575 w 2963932"/>
              <a:gd name="connsiteY13" fmla="*/ 666515 h 2245547"/>
              <a:gd name="connsiteX14" fmla="*/ 2962608 w 2963932"/>
              <a:gd name="connsiteY14" fmla="*/ 967081 h 2245547"/>
              <a:gd name="connsiteX15" fmla="*/ 2941441 w 2963932"/>
              <a:gd name="connsiteY15" fmla="*/ 1242248 h 2245547"/>
              <a:gd name="connsiteX16" fmla="*/ 2882175 w 2963932"/>
              <a:gd name="connsiteY16" fmla="*/ 1530114 h 2245547"/>
              <a:gd name="connsiteX17" fmla="*/ 2814441 w 2963932"/>
              <a:gd name="connsiteY17" fmla="*/ 1716381 h 2245547"/>
              <a:gd name="connsiteX18" fmla="*/ 2721308 w 2963932"/>
              <a:gd name="connsiteY18" fmla="*/ 1898414 h 2245547"/>
              <a:gd name="connsiteX19" fmla="*/ 2598541 w 2963932"/>
              <a:gd name="connsiteY19" fmla="*/ 2025415 h 2245547"/>
              <a:gd name="connsiteX20" fmla="*/ 2408041 w 2963932"/>
              <a:gd name="connsiteY20" fmla="*/ 2131247 h 2245547"/>
              <a:gd name="connsiteX21" fmla="*/ 2170974 w 2963932"/>
              <a:gd name="connsiteY21" fmla="*/ 2198981 h 2245547"/>
              <a:gd name="connsiteX22" fmla="*/ 1912741 w 2963932"/>
              <a:gd name="connsiteY22" fmla="*/ 2237081 h 2245547"/>
              <a:gd name="connsiteX23" fmla="*/ 1616408 w 2963932"/>
              <a:gd name="connsiteY23" fmla="*/ 2245547 h 2245547"/>
              <a:gd name="connsiteX24" fmla="*/ 1303141 w 2963932"/>
              <a:gd name="connsiteY24" fmla="*/ 2228614 h 2245547"/>
              <a:gd name="connsiteX25" fmla="*/ 1099941 w 2963932"/>
              <a:gd name="connsiteY25" fmla="*/ 2203215 h 2245547"/>
              <a:gd name="connsiteX26" fmla="*/ 917907 w 2963932"/>
              <a:gd name="connsiteY26" fmla="*/ 2165115 h 2245547"/>
              <a:gd name="connsiteX27" fmla="*/ 685074 w 2963932"/>
              <a:gd name="connsiteY27" fmla="*/ 2093148 h 2245547"/>
              <a:gd name="connsiteX28" fmla="*/ 532673 w 2963932"/>
              <a:gd name="connsiteY28" fmla="*/ 2033881 h 2245547"/>
              <a:gd name="connsiteX29" fmla="*/ 371807 w 2963932"/>
              <a:gd name="connsiteY29" fmla="*/ 1944981 h 2245547"/>
              <a:gd name="connsiteX30" fmla="*/ 227876 w 2963932"/>
              <a:gd name="connsiteY30" fmla="*/ 1792582 h 2245547"/>
              <a:gd name="connsiteX31" fmla="*/ 126275 w 2963932"/>
              <a:gd name="connsiteY31" fmla="*/ 1589381 h 2245547"/>
              <a:gd name="connsiteX32" fmla="*/ 79708 w 2963932"/>
              <a:gd name="connsiteY32" fmla="*/ 1356547 h 2245547"/>
              <a:gd name="connsiteX33" fmla="*/ 50074 w 2963932"/>
              <a:gd name="connsiteY33" fmla="*/ 1111014 h 2245547"/>
              <a:gd name="connsiteX34" fmla="*/ 177075 w 2963932"/>
              <a:gd name="connsiteY34" fmla="*/ 763881 h 2245547"/>
              <a:gd name="connsiteX35" fmla="*/ 7741 w 2963932"/>
              <a:gd name="connsiteY35" fmla="*/ 560681 h 2245547"/>
              <a:gd name="connsiteX36" fmla="*/ 45841 w 2963932"/>
              <a:gd name="connsiteY36" fmla="*/ 446381 h 2245547"/>
              <a:gd name="connsiteX37" fmla="*/ 198241 w 2963932"/>
              <a:gd name="connsiteY37" fmla="*/ 293981 h 2245547"/>
              <a:gd name="connsiteX38" fmla="*/ 299841 w 2963932"/>
              <a:gd name="connsiteY38" fmla="*/ 230481 h 2245547"/>
              <a:gd name="connsiteX0" fmla="*/ 292582 w 2956673"/>
              <a:gd name="connsiteY0" fmla="*/ 230481 h 2245547"/>
              <a:gd name="connsiteX1" fmla="*/ 292582 w 2956673"/>
              <a:gd name="connsiteY1" fmla="*/ 230481 h 2245547"/>
              <a:gd name="connsiteX2" fmla="*/ 521182 w 2956673"/>
              <a:gd name="connsiteY2" fmla="*/ 78081 h 2245547"/>
              <a:gd name="connsiteX3" fmla="*/ 749782 w 2956673"/>
              <a:gd name="connsiteY3" fmla="*/ 65381 h 2245547"/>
              <a:gd name="connsiteX4" fmla="*/ 876782 w 2956673"/>
              <a:gd name="connsiteY4" fmla="*/ 27281 h 2245547"/>
              <a:gd name="connsiteX5" fmla="*/ 978382 w 2956673"/>
              <a:gd name="connsiteY5" fmla="*/ 1881 h 2245547"/>
              <a:gd name="connsiteX6" fmla="*/ 1329748 w 2956673"/>
              <a:gd name="connsiteY6" fmla="*/ 1881 h 2245547"/>
              <a:gd name="connsiteX7" fmla="*/ 1748848 w 2956673"/>
              <a:gd name="connsiteY7" fmla="*/ 27281 h 2245547"/>
              <a:gd name="connsiteX8" fmla="*/ 1964749 w 2956673"/>
              <a:gd name="connsiteY8" fmla="*/ 48448 h 2245547"/>
              <a:gd name="connsiteX9" fmla="*/ 2210282 w 2956673"/>
              <a:gd name="connsiteY9" fmla="*/ 78081 h 2245547"/>
              <a:gd name="connsiteX10" fmla="*/ 2405015 w 2956673"/>
              <a:gd name="connsiteY10" fmla="*/ 133115 h 2245547"/>
              <a:gd name="connsiteX11" fmla="*/ 2591282 w 2956673"/>
              <a:gd name="connsiteY11" fmla="*/ 238948 h 2245547"/>
              <a:gd name="connsiteX12" fmla="*/ 2773314 w 2956673"/>
              <a:gd name="connsiteY12" fmla="*/ 399815 h 2245547"/>
              <a:gd name="connsiteX13" fmla="*/ 2900316 w 2956673"/>
              <a:gd name="connsiteY13" fmla="*/ 666515 h 2245547"/>
              <a:gd name="connsiteX14" fmla="*/ 2955349 w 2956673"/>
              <a:gd name="connsiteY14" fmla="*/ 967081 h 2245547"/>
              <a:gd name="connsiteX15" fmla="*/ 2934182 w 2956673"/>
              <a:gd name="connsiteY15" fmla="*/ 1242248 h 2245547"/>
              <a:gd name="connsiteX16" fmla="*/ 2874916 w 2956673"/>
              <a:gd name="connsiteY16" fmla="*/ 1530114 h 2245547"/>
              <a:gd name="connsiteX17" fmla="*/ 2807182 w 2956673"/>
              <a:gd name="connsiteY17" fmla="*/ 1716381 h 2245547"/>
              <a:gd name="connsiteX18" fmla="*/ 2714049 w 2956673"/>
              <a:gd name="connsiteY18" fmla="*/ 1898414 h 2245547"/>
              <a:gd name="connsiteX19" fmla="*/ 2591282 w 2956673"/>
              <a:gd name="connsiteY19" fmla="*/ 2025415 h 2245547"/>
              <a:gd name="connsiteX20" fmla="*/ 2400782 w 2956673"/>
              <a:gd name="connsiteY20" fmla="*/ 2131247 h 2245547"/>
              <a:gd name="connsiteX21" fmla="*/ 2163715 w 2956673"/>
              <a:gd name="connsiteY21" fmla="*/ 2198981 h 2245547"/>
              <a:gd name="connsiteX22" fmla="*/ 1905482 w 2956673"/>
              <a:gd name="connsiteY22" fmla="*/ 2237081 h 2245547"/>
              <a:gd name="connsiteX23" fmla="*/ 1609149 w 2956673"/>
              <a:gd name="connsiteY23" fmla="*/ 2245547 h 2245547"/>
              <a:gd name="connsiteX24" fmla="*/ 1295882 w 2956673"/>
              <a:gd name="connsiteY24" fmla="*/ 2228614 h 2245547"/>
              <a:gd name="connsiteX25" fmla="*/ 1092682 w 2956673"/>
              <a:gd name="connsiteY25" fmla="*/ 2203215 h 2245547"/>
              <a:gd name="connsiteX26" fmla="*/ 910648 w 2956673"/>
              <a:gd name="connsiteY26" fmla="*/ 2165115 h 2245547"/>
              <a:gd name="connsiteX27" fmla="*/ 677815 w 2956673"/>
              <a:gd name="connsiteY27" fmla="*/ 2093148 h 2245547"/>
              <a:gd name="connsiteX28" fmla="*/ 525414 w 2956673"/>
              <a:gd name="connsiteY28" fmla="*/ 2033881 h 2245547"/>
              <a:gd name="connsiteX29" fmla="*/ 364548 w 2956673"/>
              <a:gd name="connsiteY29" fmla="*/ 1944981 h 2245547"/>
              <a:gd name="connsiteX30" fmla="*/ 220617 w 2956673"/>
              <a:gd name="connsiteY30" fmla="*/ 1792582 h 2245547"/>
              <a:gd name="connsiteX31" fmla="*/ 119016 w 2956673"/>
              <a:gd name="connsiteY31" fmla="*/ 1589381 h 2245547"/>
              <a:gd name="connsiteX32" fmla="*/ 72449 w 2956673"/>
              <a:gd name="connsiteY32" fmla="*/ 1356547 h 2245547"/>
              <a:gd name="connsiteX33" fmla="*/ 42815 w 2956673"/>
              <a:gd name="connsiteY33" fmla="*/ 1111014 h 2245547"/>
              <a:gd name="connsiteX34" fmla="*/ 55516 w 2956673"/>
              <a:gd name="connsiteY34" fmla="*/ 793514 h 2245547"/>
              <a:gd name="connsiteX35" fmla="*/ 482 w 2956673"/>
              <a:gd name="connsiteY35" fmla="*/ 560681 h 2245547"/>
              <a:gd name="connsiteX36" fmla="*/ 38582 w 2956673"/>
              <a:gd name="connsiteY36" fmla="*/ 446381 h 2245547"/>
              <a:gd name="connsiteX37" fmla="*/ 190982 w 2956673"/>
              <a:gd name="connsiteY37" fmla="*/ 293981 h 2245547"/>
              <a:gd name="connsiteX38" fmla="*/ 292582 w 2956673"/>
              <a:gd name="connsiteY38" fmla="*/ 230481 h 2245547"/>
              <a:gd name="connsiteX0" fmla="*/ 292582 w 2956673"/>
              <a:gd name="connsiteY0" fmla="*/ 230481 h 2245547"/>
              <a:gd name="connsiteX1" fmla="*/ 292582 w 2956673"/>
              <a:gd name="connsiteY1" fmla="*/ 230481 h 2245547"/>
              <a:gd name="connsiteX2" fmla="*/ 521182 w 2956673"/>
              <a:gd name="connsiteY2" fmla="*/ 78081 h 2245547"/>
              <a:gd name="connsiteX3" fmla="*/ 749782 w 2956673"/>
              <a:gd name="connsiteY3" fmla="*/ 65381 h 2245547"/>
              <a:gd name="connsiteX4" fmla="*/ 876782 w 2956673"/>
              <a:gd name="connsiteY4" fmla="*/ 27281 h 2245547"/>
              <a:gd name="connsiteX5" fmla="*/ 978382 w 2956673"/>
              <a:gd name="connsiteY5" fmla="*/ 1881 h 2245547"/>
              <a:gd name="connsiteX6" fmla="*/ 1329748 w 2956673"/>
              <a:gd name="connsiteY6" fmla="*/ 1881 h 2245547"/>
              <a:gd name="connsiteX7" fmla="*/ 1748848 w 2956673"/>
              <a:gd name="connsiteY7" fmla="*/ 27281 h 2245547"/>
              <a:gd name="connsiteX8" fmla="*/ 1964749 w 2956673"/>
              <a:gd name="connsiteY8" fmla="*/ 48448 h 2245547"/>
              <a:gd name="connsiteX9" fmla="*/ 2210282 w 2956673"/>
              <a:gd name="connsiteY9" fmla="*/ 78081 h 2245547"/>
              <a:gd name="connsiteX10" fmla="*/ 2405015 w 2956673"/>
              <a:gd name="connsiteY10" fmla="*/ 133115 h 2245547"/>
              <a:gd name="connsiteX11" fmla="*/ 2591282 w 2956673"/>
              <a:gd name="connsiteY11" fmla="*/ 238948 h 2245547"/>
              <a:gd name="connsiteX12" fmla="*/ 2773314 w 2956673"/>
              <a:gd name="connsiteY12" fmla="*/ 399815 h 2245547"/>
              <a:gd name="connsiteX13" fmla="*/ 2900316 w 2956673"/>
              <a:gd name="connsiteY13" fmla="*/ 666515 h 2245547"/>
              <a:gd name="connsiteX14" fmla="*/ 2955349 w 2956673"/>
              <a:gd name="connsiteY14" fmla="*/ 967081 h 2245547"/>
              <a:gd name="connsiteX15" fmla="*/ 2934182 w 2956673"/>
              <a:gd name="connsiteY15" fmla="*/ 1242248 h 2245547"/>
              <a:gd name="connsiteX16" fmla="*/ 2874916 w 2956673"/>
              <a:gd name="connsiteY16" fmla="*/ 1530114 h 2245547"/>
              <a:gd name="connsiteX17" fmla="*/ 2807182 w 2956673"/>
              <a:gd name="connsiteY17" fmla="*/ 1716381 h 2245547"/>
              <a:gd name="connsiteX18" fmla="*/ 2714049 w 2956673"/>
              <a:gd name="connsiteY18" fmla="*/ 1898414 h 2245547"/>
              <a:gd name="connsiteX19" fmla="*/ 2591282 w 2956673"/>
              <a:gd name="connsiteY19" fmla="*/ 2025415 h 2245547"/>
              <a:gd name="connsiteX20" fmla="*/ 2400782 w 2956673"/>
              <a:gd name="connsiteY20" fmla="*/ 2131247 h 2245547"/>
              <a:gd name="connsiteX21" fmla="*/ 2163715 w 2956673"/>
              <a:gd name="connsiteY21" fmla="*/ 2198981 h 2245547"/>
              <a:gd name="connsiteX22" fmla="*/ 1905482 w 2956673"/>
              <a:gd name="connsiteY22" fmla="*/ 2237081 h 2245547"/>
              <a:gd name="connsiteX23" fmla="*/ 1609149 w 2956673"/>
              <a:gd name="connsiteY23" fmla="*/ 2245547 h 2245547"/>
              <a:gd name="connsiteX24" fmla="*/ 1295882 w 2956673"/>
              <a:gd name="connsiteY24" fmla="*/ 2228614 h 2245547"/>
              <a:gd name="connsiteX25" fmla="*/ 1092682 w 2956673"/>
              <a:gd name="connsiteY25" fmla="*/ 2203215 h 2245547"/>
              <a:gd name="connsiteX26" fmla="*/ 910648 w 2956673"/>
              <a:gd name="connsiteY26" fmla="*/ 2165115 h 2245547"/>
              <a:gd name="connsiteX27" fmla="*/ 677815 w 2956673"/>
              <a:gd name="connsiteY27" fmla="*/ 2093148 h 2245547"/>
              <a:gd name="connsiteX28" fmla="*/ 525414 w 2956673"/>
              <a:gd name="connsiteY28" fmla="*/ 2033881 h 2245547"/>
              <a:gd name="connsiteX29" fmla="*/ 364548 w 2956673"/>
              <a:gd name="connsiteY29" fmla="*/ 1944981 h 2245547"/>
              <a:gd name="connsiteX30" fmla="*/ 220617 w 2956673"/>
              <a:gd name="connsiteY30" fmla="*/ 1792582 h 2245547"/>
              <a:gd name="connsiteX31" fmla="*/ 119016 w 2956673"/>
              <a:gd name="connsiteY31" fmla="*/ 1589381 h 2245547"/>
              <a:gd name="connsiteX32" fmla="*/ 72449 w 2956673"/>
              <a:gd name="connsiteY32" fmla="*/ 1356547 h 2245547"/>
              <a:gd name="connsiteX33" fmla="*/ 42815 w 2956673"/>
              <a:gd name="connsiteY33" fmla="*/ 1111014 h 2245547"/>
              <a:gd name="connsiteX34" fmla="*/ 55516 w 2956673"/>
              <a:gd name="connsiteY34" fmla="*/ 793514 h 2245547"/>
              <a:gd name="connsiteX35" fmla="*/ 482 w 2956673"/>
              <a:gd name="connsiteY35" fmla="*/ 560681 h 2245547"/>
              <a:gd name="connsiteX36" fmla="*/ 38582 w 2956673"/>
              <a:gd name="connsiteY36" fmla="*/ 446381 h 2245547"/>
              <a:gd name="connsiteX37" fmla="*/ 190982 w 2956673"/>
              <a:gd name="connsiteY37" fmla="*/ 293981 h 2245547"/>
              <a:gd name="connsiteX38" fmla="*/ 292582 w 2956673"/>
              <a:gd name="connsiteY38" fmla="*/ 230481 h 2245547"/>
              <a:gd name="connsiteX0" fmla="*/ 256486 w 2920577"/>
              <a:gd name="connsiteY0" fmla="*/ 230481 h 2245547"/>
              <a:gd name="connsiteX1" fmla="*/ 256486 w 2920577"/>
              <a:gd name="connsiteY1" fmla="*/ 230481 h 2245547"/>
              <a:gd name="connsiteX2" fmla="*/ 485086 w 2920577"/>
              <a:gd name="connsiteY2" fmla="*/ 78081 h 2245547"/>
              <a:gd name="connsiteX3" fmla="*/ 713686 w 2920577"/>
              <a:gd name="connsiteY3" fmla="*/ 65381 h 2245547"/>
              <a:gd name="connsiteX4" fmla="*/ 840686 w 2920577"/>
              <a:gd name="connsiteY4" fmla="*/ 27281 h 2245547"/>
              <a:gd name="connsiteX5" fmla="*/ 942286 w 2920577"/>
              <a:gd name="connsiteY5" fmla="*/ 1881 h 2245547"/>
              <a:gd name="connsiteX6" fmla="*/ 1293652 w 2920577"/>
              <a:gd name="connsiteY6" fmla="*/ 1881 h 2245547"/>
              <a:gd name="connsiteX7" fmla="*/ 1712752 w 2920577"/>
              <a:gd name="connsiteY7" fmla="*/ 27281 h 2245547"/>
              <a:gd name="connsiteX8" fmla="*/ 1928653 w 2920577"/>
              <a:gd name="connsiteY8" fmla="*/ 48448 h 2245547"/>
              <a:gd name="connsiteX9" fmla="*/ 2174186 w 2920577"/>
              <a:gd name="connsiteY9" fmla="*/ 78081 h 2245547"/>
              <a:gd name="connsiteX10" fmla="*/ 2368919 w 2920577"/>
              <a:gd name="connsiteY10" fmla="*/ 133115 h 2245547"/>
              <a:gd name="connsiteX11" fmla="*/ 2555186 w 2920577"/>
              <a:gd name="connsiteY11" fmla="*/ 238948 h 2245547"/>
              <a:gd name="connsiteX12" fmla="*/ 2737218 w 2920577"/>
              <a:gd name="connsiteY12" fmla="*/ 399815 h 2245547"/>
              <a:gd name="connsiteX13" fmla="*/ 2864220 w 2920577"/>
              <a:gd name="connsiteY13" fmla="*/ 666515 h 2245547"/>
              <a:gd name="connsiteX14" fmla="*/ 2919253 w 2920577"/>
              <a:gd name="connsiteY14" fmla="*/ 967081 h 2245547"/>
              <a:gd name="connsiteX15" fmla="*/ 2898086 w 2920577"/>
              <a:gd name="connsiteY15" fmla="*/ 1242248 h 2245547"/>
              <a:gd name="connsiteX16" fmla="*/ 2838820 w 2920577"/>
              <a:gd name="connsiteY16" fmla="*/ 1530114 h 2245547"/>
              <a:gd name="connsiteX17" fmla="*/ 2771086 w 2920577"/>
              <a:gd name="connsiteY17" fmla="*/ 1716381 h 2245547"/>
              <a:gd name="connsiteX18" fmla="*/ 2677953 w 2920577"/>
              <a:gd name="connsiteY18" fmla="*/ 1898414 h 2245547"/>
              <a:gd name="connsiteX19" fmla="*/ 2555186 w 2920577"/>
              <a:gd name="connsiteY19" fmla="*/ 2025415 h 2245547"/>
              <a:gd name="connsiteX20" fmla="*/ 2364686 w 2920577"/>
              <a:gd name="connsiteY20" fmla="*/ 2131247 h 2245547"/>
              <a:gd name="connsiteX21" fmla="*/ 2127619 w 2920577"/>
              <a:gd name="connsiteY21" fmla="*/ 2198981 h 2245547"/>
              <a:gd name="connsiteX22" fmla="*/ 1869386 w 2920577"/>
              <a:gd name="connsiteY22" fmla="*/ 2237081 h 2245547"/>
              <a:gd name="connsiteX23" fmla="*/ 1573053 w 2920577"/>
              <a:gd name="connsiteY23" fmla="*/ 2245547 h 2245547"/>
              <a:gd name="connsiteX24" fmla="*/ 1259786 w 2920577"/>
              <a:gd name="connsiteY24" fmla="*/ 2228614 h 2245547"/>
              <a:gd name="connsiteX25" fmla="*/ 1056586 w 2920577"/>
              <a:gd name="connsiteY25" fmla="*/ 2203215 h 2245547"/>
              <a:gd name="connsiteX26" fmla="*/ 874552 w 2920577"/>
              <a:gd name="connsiteY26" fmla="*/ 2165115 h 2245547"/>
              <a:gd name="connsiteX27" fmla="*/ 641719 w 2920577"/>
              <a:gd name="connsiteY27" fmla="*/ 2093148 h 2245547"/>
              <a:gd name="connsiteX28" fmla="*/ 489318 w 2920577"/>
              <a:gd name="connsiteY28" fmla="*/ 2033881 h 2245547"/>
              <a:gd name="connsiteX29" fmla="*/ 328452 w 2920577"/>
              <a:gd name="connsiteY29" fmla="*/ 1944981 h 2245547"/>
              <a:gd name="connsiteX30" fmla="*/ 184521 w 2920577"/>
              <a:gd name="connsiteY30" fmla="*/ 1792582 h 2245547"/>
              <a:gd name="connsiteX31" fmla="*/ 82920 w 2920577"/>
              <a:gd name="connsiteY31" fmla="*/ 1589381 h 2245547"/>
              <a:gd name="connsiteX32" fmla="*/ 36353 w 2920577"/>
              <a:gd name="connsiteY32" fmla="*/ 1356547 h 2245547"/>
              <a:gd name="connsiteX33" fmla="*/ 6719 w 2920577"/>
              <a:gd name="connsiteY33" fmla="*/ 1111014 h 2245547"/>
              <a:gd name="connsiteX34" fmla="*/ 19420 w 2920577"/>
              <a:gd name="connsiteY34" fmla="*/ 793514 h 2245547"/>
              <a:gd name="connsiteX35" fmla="*/ 57520 w 2920577"/>
              <a:gd name="connsiteY35" fmla="*/ 615714 h 2245547"/>
              <a:gd name="connsiteX36" fmla="*/ 2486 w 2920577"/>
              <a:gd name="connsiteY36" fmla="*/ 446381 h 2245547"/>
              <a:gd name="connsiteX37" fmla="*/ 154886 w 2920577"/>
              <a:gd name="connsiteY37" fmla="*/ 293981 h 2245547"/>
              <a:gd name="connsiteX38" fmla="*/ 256486 w 2920577"/>
              <a:gd name="connsiteY38" fmla="*/ 230481 h 2245547"/>
              <a:gd name="connsiteX0" fmla="*/ 250399 w 2914490"/>
              <a:gd name="connsiteY0" fmla="*/ 230481 h 2245547"/>
              <a:gd name="connsiteX1" fmla="*/ 250399 w 2914490"/>
              <a:gd name="connsiteY1" fmla="*/ 230481 h 2245547"/>
              <a:gd name="connsiteX2" fmla="*/ 478999 w 2914490"/>
              <a:gd name="connsiteY2" fmla="*/ 78081 h 2245547"/>
              <a:gd name="connsiteX3" fmla="*/ 707599 w 2914490"/>
              <a:gd name="connsiteY3" fmla="*/ 65381 h 2245547"/>
              <a:gd name="connsiteX4" fmla="*/ 834599 w 2914490"/>
              <a:gd name="connsiteY4" fmla="*/ 27281 h 2245547"/>
              <a:gd name="connsiteX5" fmla="*/ 936199 w 2914490"/>
              <a:gd name="connsiteY5" fmla="*/ 1881 h 2245547"/>
              <a:gd name="connsiteX6" fmla="*/ 1287565 w 2914490"/>
              <a:gd name="connsiteY6" fmla="*/ 1881 h 2245547"/>
              <a:gd name="connsiteX7" fmla="*/ 1706665 w 2914490"/>
              <a:gd name="connsiteY7" fmla="*/ 27281 h 2245547"/>
              <a:gd name="connsiteX8" fmla="*/ 1922566 w 2914490"/>
              <a:gd name="connsiteY8" fmla="*/ 48448 h 2245547"/>
              <a:gd name="connsiteX9" fmla="*/ 2168099 w 2914490"/>
              <a:gd name="connsiteY9" fmla="*/ 78081 h 2245547"/>
              <a:gd name="connsiteX10" fmla="*/ 2362832 w 2914490"/>
              <a:gd name="connsiteY10" fmla="*/ 133115 h 2245547"/>
              <a:gd name="connsiteX11" fmla="*/ 2549099 w 2914490"/>
              <a:gd name="connsiteY11" fmla="*/ 238948 h 2245547"/>
              <a:gd name="connsiteX12" fmla="*/ 2731131 w 2914490"/>
              <a:gd name="connsiteY12" fmla="*/ 399815 h 2245547"/>
              <a:gd name="connsiteX13" fmla="*/ 2858133 w 2914490"/>
              <a:gd name="connsiteY13" fmla="*/ 666515 h 2245547"/>
              <a:gd name="connsiteX14" fmla="*/ 2913166 w 2914490"/>
              <a:gd name="connsiteY14" fmla="*/ 967081 h 2245547"/>
              <a:gd name="connsiteX15" fmla="*/ 2891999 w 2914490"/>
              <a:gd name="connsiteY15" fmla="*/ 1242248 h 2245547"/>
              <a:gd name="connsiteX16" fmla="*/ 2832733 w 2914490"/>
              <a:gd name="connsiteY16" fmla="*/ 1530114 h 2245547"/>
              <a:gd name="connsiteX17" fmla="*/ 2764999 w 2914490"/>
              <a:gd name="connsiteY17" fmla="*/ 1716381 h 2245547"/>
              <a:gd name="connsiteX18" fmla="*/ 2671866 w 2914490"/>
              <a:gd name="connsiteY18" fmla="*/ 1898414 h 2245547"/>
              <a:gd name="connsiteX19" fmla="*/ 2549099 w 2914490"/>
              <a:gd name="connsiteY19" fmla="*/ 2025415 h 2245547"/>
              <a:gd name="connsiteX20" fmla="*/ 2358599 w 2914490"/>
              <a:gd name="connsiteY20" fmla="*/ 2131247 h 2245547"/>
              <a:gd name="connsiteX21" fmla="*/ 2121532 w 2914490"/>
              <a:gd name="connsiteY21" fmla="*/ 2198981 h 2245547"/>
              <a:gd name="connsiteX22" fmla="*/ 1863299 w 2914490"/>
              <a:gd name="connsiteY22" fmla="*/ 2237081 h 2245547"/>
              <a:gd name="connsiteX23" fmla="*/ 1566966 w 2914490"/>
              <a:gd name="connsiteY23" fmla="*/ 2245547 h 2245547"/>
              <a:gd name="connsiteX24" fmla="*/ 1253699 w 2914490"/>
              <a:gd name="connsiteY24" fmla="*/ 2228614 h 2245547"/>
              <a:gd name="connsiteX25" fmla="*/ 1050499 w 2914490"/>
              <a:gd name="connsiteY25" fmla="*/ 2203215 h 2245547"/>
              <a:gd name="connsiteX26" fmla="*/ 868465 w 2914490"/>
              <a:gd name="connsiteY26" fmla="*/ 2165115 h 2245547"/>
              <a:gd name="connsiteX27" fmla="*/ 635632 w 2914490"/>
              <a:gd name="connsiteY27" fmla="*/ 2093148 h 2245547"/>
              <a:gd name="connsiteX28" fmla="*/ 483231 w 2914490"/>
              <a:gd name="connsiteY28" fmla="*/ 2033881 h 2245547"/>
              <a:gd name="connsiteX29" fmla="*/ 322365 w 2914490"/>
              <a:gd name="connsiteY29" fmla="*/ 1944981 h 2245547"/>
              <a:gd name="connsiteX30" fmla="*/ 178434 w 2914490"/>
              <a:gd name="connsiteY30" fmla="*/ 1792582 h 2245547"/>
              <a:gd name="connsiteX31" fmla="*/ 76833 w 2914490"/>
              <a:gd name="connsiteY31" fmla="*/ 1589381 h 2245547"/>
              <a:gd name="connsiteX32" fmla="*/ 30266 w 2914490"/>
              <a:gd name="connsiteY32" fmla="*/ 1356547 h 2245547"/>
              <a:gd name="connsiteX33" fmla="*/ 632 w 2914490"/>
              <a:gd name="connsiteY33" fmla="*/ 1111014 h 2245547"/>
              <a:gd name="connsiteX34" fmla="*/ 13333 w 2914490"/>
              <a:gd name="connsiteY34" fmla="*/ 793514 h 2245547"/>
              <a:gd name="connsiteX35" fmla="*/ 51433 w 2914490"/>
              <a:gd name="connsiteY35" fmla="*/ 615714 h 2245547"/>
              <a:gd name="connsiteX36" fmla="*/ 157266 w 2914490"/>
              <a:gd name="connsiteY36" fmla="*/ 501414 h 2245547"/>
              <a:gd name="connsiteX37" fmla="*/ 148799 w 2914490"/>
              <a:gd name="connsiteY37" fmla="*/ 293981 h 2245547"/>
              <a:gd name="connsiteX38" fmla="*/ 250399 w 2914490"/>
              <a:gd name="connsiteY38" fmla="*/ 230481 h 2245547"/>
              <a:gd name="connsiteX0" fmla="*/ 250399 w 2914490"/>
              <a:gd name="connsiteY0" fmla="*/ 230481 h 2245547"/>
              <a:gd name="connsiteX1" fmla="*/ 250399 w 2914490"/>
              <a:gd name="connsiteY1" fmla="*/ 230481 h 2245547"/>
              <a:gd name="connsiteX2" fmla="*/ 478999 w 2914490"/>
              <a:gd name="connsiteY2" fmla="*/ 78081 h 2245547"/>
              <a:gd name="connsiteX3" fmla="*/ 707599 w 2914490"/>
              <a:gd name="connsiteY3" fmla="*/ 65381 h 2245547"/>
              <a:gd name="connsiteX4" fmla="*/ 834599 w 2914490"/>
              <a:gd name="connsiteY4" fmla="*/ 27281 h 2245547"/>
              <a:gd name="connsiteX5" fmla="*/ 936199 w 2914490"/>
              <a:gd name="connsiteY5" fmla="*/ 1881 h 2245547"/>
              <a:gd name="connsiteX6" fmla="*/ 1287565 w 2914490"/>
              <a:gd name="connsiteY6" fmla="*/ 1881 h 2245547"/>
              <a:gd name="connsiteX7" fmla="*/ 1706665 w 2914490"/>
              <a:gd name="connsiteY7" fmla="*/ 27281 h 2245547"/>
              <a:gd name="connsiteX8" fmla="*/ 1922566 w 2914490"/>
              <a:gd name="connsiteY8" fmla="*/ 48448 h 2245547"/>
              <a:gd name="connsiteX9" fmla="*/ 2168099 w 2914490"/>
              <a:gd name="connsiteY9" fmla="*/ 78081 h 2245547"/>
              <a:gd name="connsiteX10" fmla="*/ 2362832 w 2914490"/>
              <a:gd name="connsiteY10" fmla="*/ 133115 h 2245547"/>
              <a:gd name="connsiteX11" fmla="*/ 2549099 w 2914490"/>
              <a:gd name="connsiteY11" fmla="*/ 238948 h 2245547"/>
              <a:gd name="connsiteX12" fmla="*/ 2731131 w 2914490"/>
              <a:gd name="connsiteY12" fmla="*/ 399815 h 2245547"/>
              <a:gd name="connsiteX13" fmla="*/ 2858133 w 2914490"/>
              <a:gd name="connsiteY13" fmla="*/ 666515 h 2245547"/>
              <a:gd name="connsiteX14" fmla="*/ 2913166 w 2914490"/>
              <a:gd name="connsiteY14" fmla="*/ 967081 h 2245547"/>
              <a:gd name="connsiteX15" fmla="*/ 2891999 w 2914490"/>
              <a:gd name="connsiteY15" fmla="*/ 1242248 h 2245547"/>
              <a:gd name="connsiteX16" fmla="*/ 2832733 w 2914490"/>
              <a:gd name="connsiteY16" fmla="*/ 1530114 h 2245547"/>
              <a:gd name="connsiteX17" fmla="*/ 2764999 w 2914490"/>
              <a:gd name="connsiteY17" fmla="*/ 1716381 h 2245547"/>
              <a:gd name="connsiteX18" fmla="*/ 2671866 w 2914490"/>
              <a:gd name="connsiteY18" fmla="*/ 1898414 h 2245547"/>
              <a:gd name="connsiteX19" fmla="*/ 2549099 w 2914490"/>
              <a:gd name="connsiteY19" fmla="*/ 2025415 h 2245547"/>
              <a:gd name="connsiteX20" fmla="*/ 2358599 w 2914490"/>
              <a:gd name="connsiteY20" fmla="*/ 2131247 h 2245547"/>
              <a:gd name="connsiteX21" fmla="*/ 2121532 w 2914490"/>
              <a:gd name="connsiteY21" fmla="*/ 2198981 h 2245547"/>
              <a:gd name="connsiteX22" fmla="*/ 1863299 w 2914490"/>
              <a:gd name="connsiteY22" fmla="*/ 2237081 h 2245547"/>
              <a:gd name="connsiteX23" fmla="*/ 1566966 w 2914490"/>
              <a:gd name="connsiteY23" fmla="*/ 2245547 h 2245547"/>
              <a:gd name="connsiteX24" fmla="*/ 1253699 w 2914490"/>
              <a:gd name="connsiteY24" fmla="*/ 2228614 h 2245547"/>
              <a:gd name="connsiteX25" fmla="*/ 1050499 w 2914490"/>
              <a:gd name="connsiteY25" fmla="*/ 2203215 h 2245547"/>
              <a:gd name="connsiteX26" fmla="*/ 868465 w 2914490"/>
              <a:gd name="connsiteY26" fmla="*/ 2165115 h 2245547"/>
              <a:gd name="connsiteX27" fmla="*/ 635632 w 2914490"/>
              <a:gd name="connsiteY27" fmla="*/ 2093148 h 2245547"/>
              <a:gd name="connsiteX28" fmla="*/ 483231 w 2914490"/>
              <a:gd name="connsiteY28" fmla="*/ 2033881 h 2245547"/>
              <a:gd name="connsiteX29" fmla="*/ 322365 w 2914490"/>
              <a:gd name="connsiteY29" fmla="*/ 1944981 h 2245547"/>
              <a:gd name="connsiteX30" fmla="*/ 178434 w 2914490"/>
              <a:gd name="connsiteY30" fmla="*/ 1792582 h 2245547"/>
              <a:gd name="connsiteX31" fmla="*/ 76833 w 2914490"/>
              <a:gd name="connsiteY31" fmla="*/ 1589381 h 2245547"/>
              <a:gd name="connsiteX32" fmla="*/ 30266 w 2914490"/>
              <a:gd name="connsiteY32" fmla="*/ 1356547 h 2245547"/>
              <a:gd name="connsiteX33" fmla="*/ 632 w 2914490"/>
              <a:gd name="connsiteY33" fmla="*/ 1111014 h 2245547"/>
              <a:gd name="connsiteX34" fmla="*/ 13333 w 2914490"/>
              <a:gd name="connsiteY34" fmla="*/ 793514 h 2245547"/>
              <a:gd name="connsiteX35" fmla="*/ 51433 w 2914490"/>
              <a:gd name="connsiteY35" fmla="*/ 615714 h 2245547"/>
              <a:gd name="connsiteX36" fmla="*/ 102232 w 2914490"/>
              <a:gd name="connsiteY36" fmla="*/ 459081 h 2245547"/>
              <a:gd name="connsiteX37" fmla="*/ 148799 w 2914490"/>
              <a:gd name="connsiteY37" fmla="*/ 293981 h 2245547"/>
              <a:gd name="connsiteX38" fmla="*/ 250399 w 2914490"/>
              <a:gd name="connsiteY38" fmla="*/ 230481 h 2245547"/>
              <a:gd name="connsiteX0" fmla="*/ 250399 w 2914490"/>
              <a:gd name="connsiteY0" fmla="*/ 230481 h 2245547"/>
              <a:gd name="connsiteX1" fmla="*/ 250399 w 2914490"/>
              <a:gd name="connsiteY1" fmla="*/ 230481 h 2245547"/>
              <a:gd name="connsiteX2" fmla="*/ 478999 w 2914490"/>
              <a:gd name="connsiteY2" fmla="*/ 78081 h 2245547"/>
              <a:gd name="connsiteX3" fmla="*/ 707599 w 2914490"/>
              <a:gd name="connsiteY3" fmla="*/ 65381 h 2245547"/>
              <a:gd name="connsiteX4" fmla="*/ 834599 w 2914490"/>
              <a:gd name="connsiteY4" fmla="*/ 27281 h 2245547"/>
              <a:gd name="connsiteX5" fmla="*/ 936199 w 2914490"/>
              <a:gd name="connsiteY5" fmla="*/ 1881 h 2245547"/>
              <a:gd name="connsiteX6" fmla="*/ 1287565 w 2914490"/>
              <a:gd name="connsiteY6" fmla="*/ 1881 h 2245547"/>
              <a:gd name="connsiteX7" fmla="*/ 1706665 w 2914490"/>
              <a:gd name="connsiteY7" fmla="*/ 27281 h 2245547"/>
              <a:gd name="connsiteX8" fmla="*/ 1922566 w 2914490"/>
              <a:gd name="connsiteY8" fmla="*/ 48448 h 2245547"/>
              <a:gd name="connsiteX9" fmla="*/ 2168099 w 2914490"/>
              <a:gd name="connsiteY9" fmla="*/ 78081 h 2245547"/>
              <a:gd name="connsiteX10" fmla="*/ 2362832 w 2914490"/>
              <a:gd name="connsiteY10" fmla="*/ 133115 h 2245547"/>
              <a:gd name="connsiteX11" fmla="*/ 2549099 w 2914490"/>
              <a:gd name="connsiteY11" fmla="*/ 238948 h 2245547"/>
              <a:gd name="connsiteX12" fmla="*/ 2731131 w 2914490"/>
              <a:gd name="connsiteY12" fmla="*/ 399815 h 2245547"/>
              <a:gd name="connsiteX13" fmla="*/ 2858133 w 2914490"/>
              <a:gd name="connsiteY13" fmla="*/ 666515 h 2245547"/>
              <a:gd name="connsiteX14" fmla="*/ 2913166 w 2914490"/>
              <a:gd name="connsiteY14" fmla="*/ 967081 h 2245547"/>
              <a:gd name="connsiteX15" fmla="*/ 2891999 w 2914490"/>
              <a:gd name="connsiteY15" fmla="*/ 1242248 h 2245547"/>
              <a:gd name="connsiteX16" fmla="*/ 2832733 w 2914490"/>
              <a:gd name="connsiteY16" fmla="*/ 1530114 h 2245547"/>
              <a:gd name="connsiteX17" fmla="*/ 2764999 w 2914490"/>
              <a:gd name="connsiteY17" fmla="*/ 1716381 h 2245547"/>
              <a:gd name="connsiteX18" fmla="*/ 2671866 w 2914490"/>
              <a:gd name="connsiteY18" fmla="*/ 1898414 h 2245547"/>
              <a:gd name="connsiteX19" fmla="*/ 2549099 w 2914490"/>
              <a:gd name="connsiteY19" fmla="*/ 2025415 h 2245547"/>
              <a:gd name="connsiteX20" fmla="*/ 2358599 w 2914490"/>
              <a:gd name="connsiteY20" fmla="*/ 2131247 h 2245547"/>
              <a:gd name="connsiteX21" fmla="*/ 2121532 w 2914490"/>
              <a:gd name="connsiteY21" fmla="*/ 2198981 h 2245547"/>
              <a:gd name="connsiteX22" fmla="*/ 1863299 w 2914490"/>
              <a:gd name="connsiteY22" fmla="*/ 2237081 h 2245547"/>
              <a:gd name="connsiteX23" fmla="*/ 1566966 w 2914490"/>
              <a:gd name="connsiteY23" fmla="*/ 2245547 h 2245547"/>
              <a:gd name="connsiteX24" fmla="*/ 1253699 w 2914490"/>
              <a:gd name="connsiteY24" fmla="*/ 2228614 h 2245547"/>
              <a:gd name="connsiteX25" fmla="*/ 1050499 w 2914490"/>
              <a:gd name="connsiteY25" fmla="*/ 2203215 h 2245547"/>
              <a:gd name="connsiteX26" fmla="*/ 868465 w 2914490"/>
              <a:gd name="connsiteY26" fmla="*/ 2165115 h 2245547"/>
              <a:gd name="connsiteX27" fmla="*/ 635632 w 2914490"/>
              <a:gd name="connsiteY27" fmla="*/ 2093148 h 2245547"/>
              <a:gd name="connsiteX28" fmla="*/ 483231 w 2914490"/>
              <a:gd name="connsiteY28" fmla="*/ 2033881 h 2245547"/>
              <a:gd name="connsiteX29" fmla="*/ 322365 w 2914490"/>
              <a:gd name="connsiteY29" fmla="*/ 1944981 h 2245547"/>
              <a:gd name="connsiteX30" fmla="*/ 178434 w 2914490"/>
              <a:gd name="connsiteY30" fmla="*/ 1792582 h 2245547"/>
              <a:gd name="connsiteX31" fmla="*/ 76833 w 2914490"/>
              <a:gd name="connsiteY31" fmla="*/ 1589381 h 2245547"/>
              <a:gd name="connsiteX32" fmla="*/ 30266 w 2914490"/>
              <a:gd name="connsiteY32" fmla="*/ 1356547 h 2245547"/>
              <a:gd name="connsiteX33" fmla="*/ 632 w 2914490"/>
              <a:gd name="connsiteY33" fmla="*/ 1111014 h 2245547"/>
              <a:gd name="connsiteX34" fmla="*/ 13333 w 2914490"/>
              <a:gd name="connsiteY34" fmla="*/ 793514 h 2245547"/>
              <a:gd name="connsiteX35" fmla="*/ 51433 w 2914490"/>
              <a:gd name="connsiteY35" fmla="*/ 615714 h 2245547"/>
              <a:gd name="connsiteX36" fmla="*/ 102232 w 2914490"/>
              <a:gd name="connsiteY36" fmla="*/ 459081 h 2245547"/>
              <a:gd name="connsiteX37" fmla="*/ 148799 w 2914490"/>
              <a:gd name="connsiteY37" fmla="*/ 293981 h 2245547"/>
              <a:gd name="connsiteX38" fmla="*/ 250399 w 2914490"/>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48760 w 2914451"/>
              <a:gd name="connsiteY37" fmla="*/ 293981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237660 w 2914451"/>
              <a:gd name="connsiteY37" fmla="*/ 306681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322327 w 2914451"/>
              <a:gd name="connsiteY0" fmla="*/ 183915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322327 w 2914451"/>
              <a:gd name="connsiteY38" fmla="*/ 183915 h 2245547"/>
              <a:gd name="connsiteX0" fmla="*/ 322327 w 2914451"/>
              <a:gd name="connsiteY0" fmla="*/ 183915 h 2245547"/>
              <a:gd name="connsiteX1" fmla="*/ 478960 w 2914451"/>
              <a:gd name="connsiteY1" fmla="*/ 78081 h 2245547"/>
              <a:gd name="connsiteX2" fmla="*/ 707560 w 2914451"/>
              <a:gd name="connsiteY2" fmla="*/ 65381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3915 h 2245547"/>
              <a:gd name="connsiteX1" fmla="*/ 466260 w 2914451"/>
              <a:gd name="connsiteY1" fmla="*/ 95014 h 2245547"/>
              <a:gd name="connsiteX2" fmla="*/ 707560 w 2914451"/>
              <a:gd name="connsiteY2" fmla="*/ 65381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3915 h 2245547"/>
              <a:gd name="connsiteX1" fmla="*/ 466260 w 2914451"/>
              <a:gd name="connsiteY1" fmla="*/ 95014 h 2245547"/>
              <a:gd name="connsiteX2" fmla="*/ 648293 w 2914451"/>
              <a:gd name="connsiteY2" fmla="*/ 35747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3915 h 2245547"/>
              <a:gd name="connsiteX1" fmla="*/ 466260 w 2914451"/>
              <a:gd name="connsiteY1" fmla="*/ 95014 h 2245547"/>
              <a:gd name="connsiteX2" fmla="*/ 648293 w 2914451"/>
              <a:gd name="connsiteY2" fmla="*/ 35747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5756 h 2247388"/>
              <a:gd name="connsiteX1" fmla="*/ 466260 w 2914451"/>
              <a:gd name="connsiteY1" fmla="*/ 96855 h 2247388"/>
              <a:gd name="connsiteX2" fmla="*/ 648293 w 2914451"/>
              <a:gd name="connsiteY2" fmla="*/ 37588 h 2247388"/>
              <a:gd name="connsiteX3" fmla="*/ 936160 w 2914451"/>
              <a:gd name="connsiteY3" fmla="*/ 3722 h 2247388"/>
              <a:gd name="connsiteX4" fmla="*/ 1287526 w 2914451"/>
              <a:gd name="connsiteY4" fmla="*/ 3722 h 2247388"/>
              <a:gd name="connsiteX5" fmla="*/ 1706626 w 2914451"/>
              <a:gd name="connsiteY5" fmla="*/ 29122 h 2247388"/>
              <a:gd name="connsiteX6" fmla="*/ 1922527 w 2914451"/>
              <a:gd name="connsiteY6" fmla="*/ 50289 h 2247388"/>
              <a:gd name="connsiteX7" fmla="*/ 2168060 w 2914451"/>
              <a:gd name="connsiteY7" fmla="*/ 79922 h 2247388"/>
              <a:gd name="connsiteX8" fmla="*/ 2362793 w 2914451"/>
              <a:gd name="connsiteY8" fmla="*/ 134956 h 2247388"/>
              <a:gd name="connsiteX9" fmla="*/ 2549060 w 2914451"/>
              <a:gd name="connsiteY9" fmla="*/ 240789 h 2247388"/>
              <a:gd name="connsiteX10" fmla="*/ 2731092 w 2914451"/>
              <a:gd name="connsiteY10" fmla="*/ 401656 h 2247388"/>
              <a:gd name="connsiteX11" fmla="*/ 2858094 w 2914451"/>
              <a:gd name="connsiteY11" fmla="*/ 668356 h 2247388"/>
              <a:gd name="connsiteX12" fmla="*/ 2913127 w 2914451"/>
              <a:gd name="connsiteY12" fmla="*/ 968922 h 2247388"/>
              <a:gd name="connsiteX13" fmla="*/ 2891960 w 2914451"/>
              <a:gd name="connsiteY13" fmla="*/ 1244089 h 2247388"/>
              <a:gd name="connsiteX14" fmla="*/ 2832694 w 2914451"/>
              <a:gd name="connsiteY14" fmla="*/ 1531955 h 2247388"/>
              <a:gd name="connsiteX15" fmla="*/ 2764960 w 2914451"/>
              <a:gd name="connsiteY15" fmla="*/ 1718222 h 2247388"/>
              <a:gd name="connsiteX16" fmla="*/ 2671827 w 2914451"/>
              <a:gd name="connsiteY16" fmla="*/ 1900255 h 2247388"/>
              <a:gd name="connsiteX17" fmla="*/ 2549060 w 2914451"/>
              <a:gd name="connsiteY17" fmla="*/ 2027256 h 2247388"/>
              <a:gd name="connsiteX18" fmla="*/ 2358560 w 2914451"/>
              <a:gd name="connsiteY18" fmla="*/ 2133088 h 2247388"/>
              <a:gd name="connsiteX19" fmla="*/ 2121493 w 2914451"/>
              <a:gd name="connsiteY19" fmla="*/ 2200822 h 2247388"/>
              <a:gd name="connsiteX20" fmla="*/ 1863260 w 2914451"/>
              <a:gd name="connsiteY20" fmla="*/ 2238922 h 2247388"/>
              <a:gd name="connsiteX21" fmla="*/ 1566927 w 2914451"/>
              <a:gd name="connsiteY21" fmla="*/ 2247388 h 2247388"/>
              <a:gd name="connsiteX22" fmla="*/ 1253660 w 2914451"/>
              <a:gd name="connsiteY22" fmla="*/ 2230455 h 2247388"/>
              <a:gd name="connsiteX23" fmla="*/ 1050460 w 2914451"/>
              <a:gd name="connsiteY23" fmla="*/ 2205056 h 2247388"/>
              <a:gd name="connsiteX24" fmla="*/ 868426 w 2914451"/>
              <a:gd name="connsiteY24" fmla="*/ 2166956 h 2247388"/>
              <a:gd name="connsiteX25" fmla="*/ 635593 w 2914451"/>
              <a:gd name="connsiteY25" fmla="*/ 2094989 h 2247388"/>
              <a:gd name="connsiteX26" fmla="*/ 483192 w 2914451"/>
              <a:gd name="connsiteY26" fmla="*/ 2035722 h 2247388"/>
              <a:gd name="connsiteX27" fmla="*/ 322326 w 2914451"/>
              <a:gd name="connsiteY27" fmla="*/ 1946822 h 2247388"/>
              <a:gd name="connsiteX28" fmla="*/ 178395 w 2914451"/>
              <a:gd name="connsiteY28" fmla="*/ 1794423 h 2247388"/>
              <a:gd name="connsiteX29" fmla="*/ 76794 w 2914451"/>
              <a:gd name="connsiteY29" fmla="*/ 1591222 h 2247388"/>
              <a:gd name="connsiteX30" fmla="*/ 30227 w 2914451"/>
              <a:gd name="connsiteY30" fmla="*/ 1358388 h 2247388"/>
              <a:gd name="connsiteX31" fmla="*/ 593 w 2914451"/>
              <a:gd name="connsiteY31" fmla="*/ 1112855 h 2247388"/>
              <a:gd name="connsiteX32" fmla="*/ 13294 w 2914451"/>
              <a:gd name="connsiteY32" fmla="*/ 795355 h 2247388"/>
              <a:gd name="connsiteX33" fmla="*/ 47161 w 2914451"/>
              <a:gd name="connsiteY33" fmla="*/ 604855 h 2247388"/>
              <a:gd name="connsiteX34" fmla="*/ 102193 w 2914451"/>
              <a:gd name="connsiteY34" fmla="*/ 460922 h 2247388"/>
              <a:gd name="connsiteX35" fmla="*/ 191094 w 2914451"/>
              <a:gd name="connsiteY35" fmla="*/ 304289 h 2247388"/>
              <a:gd name="connsiteX36" fmla="*/ 322327 w 2914451"/>
              <a:gd name="connsiteY36" fmla="*/ 185756 h 2247388"/>
              <a:gd name="connsiteX0" fmla="*/ 322327 w 2914451"/>
              <a:gd name="connsiteY0" fmla="*/ 185756 h 2247388"/>
              <a:gd name="connsiteX1" fmla="*/ 466260 w 2914451"/>
              <a:gd name="connsiteY1" fmla="*/ 96855 h 2247388"/>
              <a:gd name="connsiteX2" fmla="*/ 648293 w 2914451"/>
              <a:gd name="connsiteY2" fmla="*/ 37588 h 2247388"/>
              <a:gd name="connsiteX3" fmla="*/ 889593 w 2914451"/>
              <a:gd name="connsiteY3" fmla="*/ 3722 h 2247388"/>
              <a:gd name="connsiteX4" fmla="*/ 1287526 w 2914451"/>
              <a:gd name="connsiteY4" fmla="*/ 3722 h 2247388"/>
              <a:gd name="connsiteX5" fmla="*/ 1706626 w 2914451"/>
              <a:gd name="connsiteY5" fmla="*/ 29122 h 2247388"/>
              <a:gd name="connsiteX6" fmla="*/ 1922527 w 2914451"/>
              <a:gd name="connsiteY6" fmla="*/ 50289 h 2247388"/>
              <a:gd name="connsiteX7" fmla="*/ 2168060 w 2914451"/>
              <a:gd name="connsiteY7" fmla="*/ 79922 h 2247388"/>
              <a:gd name="connsiteX8" fmla="*/ 2362793 w 2914451"/>
              <a:gd name="connsiteY8" fmla="*/ 134956 h 2247388"/>
              <a:gd name="connsiteX9" fmla="*/ 2549060 w 2914451"/>
              <a:gd name="connsiteY9" fmla="*/ 240789 h 2247388"/>
              <a:gd name="connsiteX10" fmla="*/ 2731092 w 2914451"/>
              <a:gd name="connsiteY10" fmla="*/ 401656 h 2247388"/>
              <a:gd name="connsiteX11" fmla="*/ 2858094 w 2914451"/>
              <a:gd name="connsiteY11" fmla="*/ 668356 h 2247388"/>
              <a:gd name="connsiteX12" fmla="*/ 2913127 w 2914451"/>
              <a:gd name="connsiteY12" fmla="*/ 968922 h 2247388"/>
              <a:gd name="connsiteX13" fmla="*/ 2891960 w 2914451"/>
              <a:gd name="connsiteY13" fmla="*/ 1244089 h 2247388"/>
              <a:gd name="connsiteX14" fmla="*/ 2832694 w 2914451"/>
              <a:gd name="connsiteY14" fmla="*/ 1531955 h 2247388"/>
              <a:gd name="connsiteX15" fmla="*/ 2764960 w 2914451"/>
              <a:gd name="connsiteY15" fmla="*/ 1718222 h 2247388"/>
              <a:gd name="connsiteX16" fmla="*/ 2671827 w 2914451"/>
              <a:gd name="connsiteY16" fmla="*/ 1900255 h 2247388"/>
              <a:gd name="connsiteX17" fmla="*/ 2549060 w 2914451"/>
              <a:gd name="connsiteY17" fmla="*/ 2027256 h 2247388"/>
              <a:gd name="connsiteX18" fmla="*/ 2358560 w 2914451"/>
              <a:gd name="connsiteY18" fmla="*/ 2133088 h 2247388"/>
              <a:gd name="connsiteX19" fmla="*/ 2121493 w 2914451"/>
              <a:gd name="connsiteY19" fmla="*/ 2200822 h 2247388"/>
              <a:gd name="connsiteX20" fmla="*/ 1863260 w 2914451"/>
              <a:gd name="connsiteY20" fmla="*/ 2238922 h 2247388"/>
              <a:gd name="connsiteX21" fmla="*/ 1566927 w 2914451"/>
              <a:gd name="connsiteY21" fmla="*/ 2247388 h 2247388"/>
              <a:gd name="connsiteX22" fmla="*/ 1253660 w 2914451"/>
              <a:gd name="connsiteY22" fmla="*/ 2230455 h 2247388"/>
              <a:gd name="connsiteX23" fmla="*/ 1050460 w 2914451"/>
              <a:gd name="connsiteY23" fmla="*/ 2205056 h 2247388"/>
              <a:gd name="connsiteX24" fmla="*/ 868426 w 2914451"/>
              <a:gd name="connsiteY24" fmla="*/ 2166956 h 2247388"/>
              <a:gd name="connsiteX25" fmla="*/ 635593 w 2914451"/>
              <a:gd name="connsiteY25" fmla="*/ 2094989 h 2247388"/>
              <a:gd name="connsiteX26" fmla="*/ 483192 w 2914451"/>
              <a:gd name="connsiteY26" fmla="*/ 2035722 h 2247388"/>
              <a:gd name="connsiteX27" fmla="*/ 322326 w 2914451"/>
              <a:gd name="connsiteY27" fmla="*/ 1946822 h 2247388"/>
              <a:gd name="connsiteX28" fmla="*/ 178395 w 2914451"/>
              <a:gd name="connsiteY28" fmla="*/ 1794423 h 2247388"/>
              <a:gd name="connsiteX29" fmla="*/ 76794 w 2914451"/>
              <a:gd name="connsiteY29" fmla="*/ 1591222 h 2247388"/>
              <a:gd name="connsiteX30" fmla="*/ 30227 w 2914451"/>
              <a:gd name="connsiteY30" fmla="*/ 1358388 h 2247388"/>
              <a:gd name="connsiteX31" fmla="*/ 593 w 2914451"/>
              <a:gd name="connsiteY31" fmla="*/ 1112855 h 2247388"/>
              <a:gd name="connsiteX32" fmla="*/ 13294 w 2914451"/>
              <a:gd name="connsiteY32" fmla="*/ 795355 h 2247388"/>
              <a:gd name="connsiteX33" fmla="*/ 47161 w 2914451"/>
              <a:gd name="connsiteY33" fmla="*/ 604855 h 2247388"/>
              <a:gd name="connsiteX34" fmla="*/ 102193 w 2914451"/>
              <a:gd name="connsiteY34" fmla="*/ 460922 h 2247388"/>
              <a:gd name="connsiteX35" fmla="*/ 191094 w 2914451"/>
              <a:gd name="connsiteY35" fmla="*/ 304289 h 2247388"/>
              <a:gd name="connsiteX36" fmla="*/ 322327 w 2914451"/>
              <a:gd name="connsiteY36" fmla="*/ 185756 h 224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4451" h="2247388">
                <a:moveTo>
                  <a:pt x="322327" y="185756"/>
                </a:moveTo>
                <a:cubicBezTo>
                  <a:pt x="368188" y="151184"/>
                  <a:pt x="411932" y="121550"/>
                  <a:pt x="466260" y="96855"/>
                </a:cubicBezTo>
                <a:cubicBezTo>
                  <a:pt x="520588" y="72160"/>
                  <a:pt x="559393" y="58755"/>
                  <a:pt x="648293" y="37588"/>
                </a:cubicBezTo>
                <a:cubicBezTo>
                  <a:pt x="726609" y="22066"/>
                  <a:pt x="783054" y="9366"/>
                  <a:pt x="889593" y="3722"/>
                </a:cubicBezTo>
                <a:cubicBezTo>
                  <a:pt x="996132" y="-1922"/>
                  <a:pt x="1151354" y="-511"/>
                  <a:pt x="1287526" y="3722"/>
                </a:cubicBezTo>
                <a:cubicBezTo>
                  <a:pt x="1423698" y="7955"/>
                  <a:pt x="1600793" y="21361"/>
                  <a:pt x="1706626" y="29122"/>
                </a:cubicBezTo>
                <a:cubicBezTo>
                  <a:pt x="1812460" y="36883"/>
                  <a:pt x="1845621" y="41822"/>
                  <a:pt x="1922527" y="50289"/>
                </a:cubicBezTo>
                <a:cubicBezTo>
                  <a:pt x="1999433" y="58756"/>
                  <a:pt x="2094682" y="65811"/>
                  <a:pt x="2168060" y="79922"/>
                </a:cubicBezTo>
                <a:cubicBezTo>
                  <a:pt x="2241438" y="94033"/>
                  <a:pt x="2299293" y="108145"/>
                  <a:pt x="2362793" y="134956"/>
                </a:cubicBezTo>
                <a:cubicBezTo>
                  <a:pt x="2426293" y="161767"/>
                  <a:pt x="2490499" y="199161"/>
                  <a:pt x="2549060" y="240789"/>
                </a:cubicBezTo>
                <a:cubicBezTo>
                  <a:pt x="2607621" y="282417"/>
                  <a:pt x="2679586" y="330395"/>
                  <a:pt x="2731092" y="401656"/>
                </a:cubicBezTo>
                <a:cubicBezTo>
                  <a:pt x="2782598" y="472917"/>
                  <a:pt x="2827755" y="573812"/>
                  <a:pt x="2858094" y="668356"/>
                </a:cubicBezTo>
                <a:cubicBezTo>
                  <a:pt x="2888433" y="762900"/>
                  <a:pt x="2907483" y="872966"/>
                  <a:pt x="2913127" y="968922"/>
                </a:cubicBezTo>
                <a:cubicBezTo>
                  <a:pt x="2918771" y="1064878"/>
                  <a:pt x="2905365" y="1150250"/>
                  <a:pt x="2891960" y="1244089"/>
                </a:cubicBezTo>
                <a:cubicBezTo>
                  <a:pt x="2878555" y="1337928"/>
                  <a:pt x="2853861" y="1452933"/>
                  <a:pt x="2832694" y="1531955"/>
                </a:cubicBezTo>
                <a:cubicBezTo>
                  <a:pt x="2811527" y="1610977"/>
                  <a:pt x="2791771" y="1656839"/>
                  <a:pt x="2764960" y="1718222"/>
                </a:cubicBezTo>
                <a:cubicBezTo>
                  <a:pt x="2738149" y="1779605"/>
                  <a:pt x="2707810" y="1848750"/>
                  <a:pt x="2671827" y="1900255"/>
                </a:cubicBezTo>
                <a:cubicBezTo>
                  <a:pt x="2635844" y="1951760"/>
                  <a:pt x="2601271" y="1988451"/>
                  <a:pt x="2549060" y="2027256"/>
                </a:cubicBezTo>
                <a:cubicBezTo>
                  <a:pt x="2496849" y="2066061"/>
                  <a:pt x="2429821" y="2104160"/>
                  <a:pt x="2358560" y="2133088"/>
                </a:cubicBezTo>
                <a:cubicBezTo>
                  <a:pt x="2287299" y="2162016"/>
                  <a:pt x="2126353" y="2200282"/>
                  <a:pt x="2121493" y="2200822"/>
                </a:cubicBezTo>
                <a:cubicBezTo>
                  <a:pt x="2056582" y="2200822"/>
                  <a:pt x="1955688" y="2231161"/>
                  <a:pt x="1863260" y="2238922"/>
                </a:cubicBezTo>
                <a:cubicBezTo>
                  <a:pt x="1770832" y="2246683"/>
                  <a:pt x="1600794" y="2243155"/>
                  <a:pt x="1566927" y="2247388"/>
                </a:cubicBezTo>
                <a:cubicBezTo>
                  <a:pt x="1462505" y="2241744"/>
                  <a:pt x="1339738" y="2237510"/>
                  <a:pt x="1253660" y="2230455"/>
                </a:cubicBezTo>
                <a:cubicBezTo>
                  <a:pt x="1167582" y="2223400"/>
                  <a:pt x="1114666" y="2215639"/>
                  <a:pt x="1050460" y="2205056"/>
                </a:cubicBezTo>
                <a:cubicBezTo>
                  <a:pt x="986254" y="2194473"/>
                  <a:pt x="937570" y="2185300"/>
                  <a:pt x="868426" y="2166956"/>
                </a:cubicBezTo>
                <a:cubicBezTo>
                  <a:pt x="799282" y="2148612"/>
                  <a:pt x="699799" y="2116861"/>
                  <a:pt x="635593" y="2094989"/>
                </a:cubicBezTo>
                <a:cubicBezTo>
                  <a:pt x="571387" y="2073117"/>
                  <a:pt x="540342" y="2050539"/>
                  <a:pt x="483192" y="2035722"/>
                </a:cubicBezTo>
                <a:cubicBezTo>
                  <a:pt x="413342" y="2003972"/>
                  <a:pt x="373126" y="1987039"/>
                  <a:pt x="322326" y="1946822"/>
                </a:cubicBezTo>
                <a:cubicBezTo>
                  <a:pt x="271527" y="1906606"/>
                  <a:pt x="224962" y="1855806"/>
                  <a:pt x="178395" y="1794423"/>
                </a:cubicBezTo>
                <a:cubicBezTo>
                  <a:pt x="131828" y="1733040"/>
                  <a:pt x="101489" y="1663895"/>
                  <a:pt x="76794" y="1591222"/>
                </a:cubicBezTo>
                <a:cubicBezTo>
                  <a:pt x="52099" y="1518550"/>
                  <a:pt x="42927" y="1438116"/>
                  <a:pt x="30227" y="1358388"/>
                </a:cubicBezTo>
                <a:cubicBezTo>
                  <a:pt x="17527" y="1278660"/>
                  <a:pt x="3415" y="1206694"/>
                  <a:pt x="593" y="1112855"/>
                </a:cubicBezTo>
                <a:cubicBezTo>
                  <a:pt x="-2229" y="1019016"/>
                  <a:pt x="5533" y="880022"/>
                  <a:pt x="13294" y="795355"/>
                </a:cubicBezTo>
                <a:cubicBezTo>
                  <a:pt x="21055" y="710688"/>
                  <a:pt x="32345" y="660594"/>
                  <a:pt x="47161" y="604855"/>
                </a:cubicBezTo>
                <a:cubicBezTo>
                  <a:pt x="61978" y="549116"/>
                  <a:pt x="78204" y="511016"/>
                  <a:pt x="102193" y="460922"/>
                </a:cubicBezTo>
                <a:cubicBezTo>
                  <a:pt x="126182" y="410828"/>
                  <a:pt x="154405" y="350150"/>
                  <a:pt x="191094" y="304289"/>
                </a:cubicBezTo>
                <a:cubicBezTo>
                  <a:pt x="227783" y="258428"/>
                  <a:pt x="276466" y="220328"/>
                  <a:pt x="322327" y="185756"/>
                </a:cubicBezTo>
                <a:close/>
              </a:path>
            </a:pathLst>
          </a:custGeom>
          <a:solidFill>
            <a:srgbClr val="850C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pic>
        <p:nvPicPr>
          <p:cNvPr id="8" name="Picture 2">
            <a:extLst>
              <a:ext uri="{FF2B5EF4-FFF2-40B4-BE49-F238E27FC236}">
                <a16:creationId xmlns:a16="http://schemas.microsoft.com/office/drawing/2014/main" id="{2E94D896-9431-6DCF-B24D-14604A4DF8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35850" y="476250"/>
            <a:ext cx="12398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90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1440-F689-9D87-9297-DEB499D78D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7E1C7-B271-1DD9-BF17-F3B1150C3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4A26EB-F58F-CAD5-EF2D-018FC4B1C9F2}"/>
              </a:ext>
            </a:extLst>
          </p:cNvPr>
          <p:cNvSpPr>
            <a:spLocks noGrp="1"/>
          </p:cNvSpPr>
          <p:nvPr>
            <p:ph type="dt" sz="half" idx="10"/>
          </p:nvPr>
        </p:nvSpPr>
        <p:spPr/>
        <p:txBody>
          <a:bodyPr/>
          <a:lstStyle/>
          <a:p>
            <a:pPr>
              <a:defRPr/>
            </a:pPr>
            <a:fld id="{00608F68-9DE1-4991-AFB6-120F87B35265}" type="datetime1">
              <a:rPr lang="en-GB" altLang="en-US" smtClean="0"/>
              <a:pPr>
                <a:defRPr/>
              </a:pPr>
              <a:t>26/06/2026</a:t>
            </a:fld>
            <a:endParaRPr lang="en-US" altLang="en-US"/>
          </a:p>
        </p:txBody>
      </p:sp>
      <p:sp>
        <p:nvSpPr>
          <p:cNvPr id="5" name="Footer Placeholder 4">
            <a:extLst>
              <a:ext uri="{FF2B5EF4-FFF2-40B4-BE49-F238E27FC236}">
                <a16:creationId xmlns:a16="http://schemas.microsoft.com/office/drawing/2014/main" id="{E46169BF-2C63-94D9-110F-ABD0CAB18A59}"/>
              </a:ext>
            </a:extLst>
          </p:cNvPr>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6" name="Slide Number Placeholder 5">
            <a:extLst>
              <a:ext uri="{FF2B5EF4-FFF2-40B4-BE49-F238E27FC236}">
                <a16:creationId xmlns:a16="http://schemas.microsoft.com/office/drawing/2014/main" id="{A75CB58C-251B-91D8-91D0-E34FAC87017C}"/>
              </a:ext>
            </a:extLst>
          </p:cNvPr>
          <p:cNvSpPr>
            <a:spLocks noGrp="1"/>
          </p:cNvSpPr>
          <p:nvPr>
            <p:ph type="sldNum" sz="quarter" idx="12"/>
          </p:nvPr>
        </p:nvSpPr>
        <p:spPr/>
        <p:txBody>
          <a:bodyPr/>
          <a:lstStyle/>
          <a:p>
            <a:fld id="{2E2F3C03-B5CB-4A88-8FD3-551D19696B38}" type="slidenum">
              <a:rPr lang="en-US" altLang="en-US" smtClean="0"/>
              <a:pPr/>
              <a:t>‹#›</a:t>
            </a:fld>
            <a:endParaRPr lang="en-US" altLang="en-US"/>
          </a:p>
        </p:txBody>
      </p:sp>
      <p:grpSp>
        <p:nvGrpSpPr>
          <p:cNvPr id="7" name="Group 1">
            <a:extLst>
              <a:ext uri="{FF2B5EF4-FFF2-40B4-BE49-F238E27FC236}">
                <a16:creationId xmlns:a16="http://schemas.microsoft.com/office/drawing/2014/main" id="{FBA4AB96-A82D-DB3A-19FA-922B3794276B}"/>
              </a:ext>
            </a:extLst>
          </p:cNvPr>
          <p:cNvGrpSpPr>
            <a:grpSpLocks/>
          </p:cNvGrpSpPr>
          <p:nvPr userDrawn="1"/>
        </p:nvGrpSpPr>
        <p:grpSpPr bwMode="auto">
          <a:xfrm>
            <a:off x="6565900" y="6240463"/>
            <a:ext cx="1673225" cy="481012"/>
            <a:chOff x="6565136" y="6239877"/>
            <a:chExt cx="1673790" cy="481598"/>
          </a:xfrm>
        </p:grpSpPr>
        <p:pic>
          <p:nvPicPr>
            <p:cNvPr id="8" name="Picture 2">
              <a:extLst>
                <a:ext uri="{FF2B5EF4-FFF2-40B4-BE49-F238E27FC236}">
                  <a16:creationId xmlns:a16="http://schemas.microsoft.com/office/drawing/2014/main" id="{E01B1F43-FF0D-0DF4-49DC-AB5F09D088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64823815-7E84-EAB2-746B-AFF017F0ED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215380A0-60FF-0211-33CA-5B4DE2223D7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7796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127D-58E0-8EBA-D698-095C8B71B25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E1FB08-C265-E269-F1D6-8AFA35732DF1}"/>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18F0A3-31C1-258C-DCF4-D7B74DA0C706}"/>
              </a:ext>
            </a:extLst>
          </p:cNvPr>
          <p:cNvSpPr>
            <a:spLocks noGrp="1"/>
          </p:cNvSpPr>
          <p:nvPr>
            <p:ph type="dt" sz="half" idx="10"/>
          </p:nvPr>
        </p:nvSpPr>
        <p:spPr/>
        <p:txBody>
          <a:bodyPr/>
          <a:lstStyle/>
          <a:p>
            <a:fld id="{95467E04-28E5-4A79-8786-80484E590B95}" type="datetimeFigureOut">
              <a:rPr lang="en-GB" smtClean="0"/>
              <a:t>26/06/2026</a:t>
            </a:fld>
            <a:endParaRPr lang="en-GB"/>
          </a:p>
        </p:txBody>
      </p:sp>
      <p:sp>
        <p:nvSpPr>
          <p:cNvPr id="5" name="Footer Placeholder 4">
            <a:extLst>
              <a:ext uri="{FF2B5EF4-FFF2-40B4-BE49-F238E27FC236}">
                <a16:creationId xmlns:a16="http://schemas.microsoft.com/office/drawing/2014/main" id="{5ECC9168-DAAF-0E3C-0DCE-8F086FB37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FFFB15-527E-A252-90AA-B5D992F10FAD}"/>
              </a:ext>
            </a:extLst>
          </p:cNvPr>
          <p:cNvSpPr>
            <a:spLocks noGrp="1"/>
          </p:cNvSpPr>
          <p:nvPr>
            <p:ph type="sldNum" sz="quarter" idx="12"/>
          </p:nvPr>
        </p:nvSpPr>
        <p:spPr/>
        <p:txBody>
          <a:bodyPr/>
          <a:lstStyle/>
          <a:p>
            <a:fld id="{93297233-D6D7-4988-AEB7-D10F896C1B14}" type="slidenum">
              <a:rPr lang="en-GB" smtClean="0"/>
              <a:t>‹#›</a:t>
            </a:fld>
            <a:endParaRPr lang="en-GB"/>
          </a:p>
        </p:txBody>
      </p:sp>
    </p:spTree>
    <p:extLst>
      <p:ext uri="{BB962C8B-B14F-4D97-AF65-F5344CB8AC3E}">
        <p14:creationId xmlns:p14="http://schemas.microsoft.com/office/powerpoint/2010/main" val="170492763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FA49-8644-8684-EEFB-CA18EA8A64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C21FED-C636-BB60-2AC3-7E612959A73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8C34BC-FC8A-3114-9AA8-0944A5BBDAF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7748FA-8C6F-4B57-2ED6-D4B1B7C066C4}"/>
              </a:ext>
            </a:extLst>
          </p:cNvPr>
          <p:cNvSpPr>
            <a:spLocks noGrp="1"/>
          </p:cNvSpPr>
          <p:nvPr>
            <p:ph type="dt" sz="half" idx="10"/>
          </p:nvPr>
        </p:nvSpPr>
        <p:spPr/>
        <p:txBody>
          <a:bodyPr/>
          <a:lstStyle/>
          <a:p>
            <a:pPr>
              <a:defRPr/>
            </a:pPr>
            <a:fld id="{065440B5-E491-4040-9EF9-85315F4DB7B8}" type="datetime1">
              <a:rPr lang="en-GB" altLang="en-US" smtClean="0"/>
              <a:pPr>
                <a:defRPr/>
              </a:pPr>
              <a:t>26/06/2026</a:t>
            </a:fld>
            <a:endParaRPr lang="en-US" altLang="en-US"/>
          </a:p>
        </p:txBody>
      </p:sp>
      <p:sp>
        <p:nvSpPr>
          <p:cNvPr id="6" name="Footer Placeholder 5">
            <a:extLst>
              <a:ext uri="{FF2B5EF4-FFF2-40B4-BE49-F238E27FC236}">
                <a16:creationId xmlns:a16="http://schemas.microsoft.com/office/drawing/2014/main" id="{011BC2FE-7FDA-642D-77EC-28A7A1A08155}"/>
              </a:ext>
            </a:extLst>
          </p:cNvPr>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7" name="Slide Number Placeholder 6">
            <a:extLst>
              <a:ext uri="{FF2B5EF4-FFF2-40B4-BE49-F238E27FC236}">
                <a16:creationId xmlns:a16="http://schemas.microsoft.com/office/drawing/2014/main" id="{9A257E07-12BB-D93F-BF9C-CE439E6E6C89}"/>
              </a:ext>
            </a:extLst>
          </p:cNvPr>
          <p:cNvSpPr>
            <a:spLocks noGrp="1"/>
          </p:cNvSpPr>
          <p:nvPr>
            <p:ph type="sldNum" sz="quarter" idx="12"/>
          </p:nvPr>
        </p:nvSpPr>
        <p:spPr/>
        <p:txBody>
          <a:bodyPr/>
          <a:lstStyle/>
          <a:p>
            <a:fld id="{9432398F-66FD-4579-A666-7D2BF0140A60}" type="slidenum">
              <a:rPr lang="en-US" altLang="en-US" smtClean="0"/>
              <a:pPr/>
              <a:t>‹#›</a:t>
            </a:fld>
            <a:endParaRPr lang="en-US" altLang="en-US"/>
          </a:p>
        </p:txBody>
      </p:sp>
      <p:grpSp>
        <p:nvGrpSpPr>
          <p:cNvPr id="8" name="Group 6">
            <a:extLst>
              <a:ext uri="{FF2B5EF4-FFF2-40B4-BE49-F238E27FC236}">
                <a16:creationId xmlns:a16="http://schemas.microsoft.com/office/drawing/2014/main" id="{39F6C38D-D6B4-6659-78EB-0CEC5B467488}"/>
              </a:ext>
            </a:extLst>
          </p:cNvPr>
          <p:cNvGrpSpPr>
            <a:grpSpLocks/>
          </p:cNvGrpSpPr>
          <p:nvPr userDrawn="1"/>
        </p:nvGrpSpPr>
        <p:grpSpPr bwMode="auto">
          <a:xfrm>
            <a:off x="6565900" y="6240463"/>
            <a:ext cx="1673225" cy="481012"/>
            <a:chOff x="6565136" y="6239877"/>
            <a:chExt cx="1673790" cy="481598"/>
          </a:xfrm>
        </p:grpSpPr>
        <p:pic>
          <p:nvPicPr>
            <p:cNvPr id="9" name="Picture 7">
              <a:extLst>
                <a:ext uri="{FF2B5EF4-FFF2-40B4-BE49-F238E27FC236}">
                  <a16:creationId xmlns:a16="http://schemas.microsoft.com/office/drawing/2014/main" id="{DAAE9E7E-AD11-14D6-83F2-0DD8FC43E3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10B4E7F8-CC1A-3110-46D2-A58A15AED4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4D58A52C-9271-B53A-B7ED-9B5B638CC0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507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EC13-3D58-2A59-8B50-CBD36DE2F8E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2163DF-F759-5667-CFB4-096FB90EBA8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62158-2759-BC42-74AE-29F141081D0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F4A269-104B-47BD-1FE7-C64DD955224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465E419-FA8C-7253-E02E-72AAD2C0D9E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2551B6-D5E5-0C64-44C2-D90332EE06F5}"/>
              </a:ext>
            </a:extLst>
          </p:cNvPr>
          <p:cNvSpPr>
            <a:spLocks noGrp="1"/>
          </p:cNvSpPr>
          <p:nvPr>
            <p:ph type="dt" sz="half" idx="10"/>
          </p:nvPr>
        </p:nvSpPr>
        <p:spPr/>
        <p:txBody>
          <a:bodyPr/>
          <a:lstStyle/>
          <a:p>
            <a:fld id="{95467E04-28E5-4A79-8786-80484E590B95}" type="datetimeFigureOut">
              <a:rPr lang="en-GB" smtClean="0"/>
              <a:t>26/06/2026</a:t>
            </a:fld>
            <a:endParaRPr lang="en-GB"/>
          </a:p>
        </p:txBody>
      </p:sp>
      <p:sp>
        <p:nvSpPr>
          <p:cNvPr id="8" name="Footer Placeholder 7">
            <a:extLst>
              <a:ext uri="{FF2B5EF4-FFF2-40B4-BE49-F238E27FC236}">
                <a16:creationId xmlns:a16="http://schemas.microsoft.com/office/drawing/2014/main" id="{CE9DBC6F-881D-97AC-45C5-BE418736FC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F562CB-DDB4-5E2C-3B3E-87BEA6D5F2B2}"/>
              </a:ext>
            </a:extLst>
          </p:cNvPr>
          <p:cNvSpPr>
            <a:spLocks noGrp="1"/>
          </p:cNvSpPr>
          <p:nvPr>
            <p:ph type="sldNum" sz="quarter" idx="12"/>
          </p:nvPr>
        </p:nvSpPr>
        <p:spPr/>
        <p:txBody>
          <a:bodyPr/>
          <a:lstStyle/>
          <a:p>
            <a:fld id="{93297233-D6D7-4988-AEB7-D10F896C1B14}" type="slidenum">
              <a:rPr lang="en-GB" smtClean="0"/>
              <a:t>‹#›</a:t>
            </a:fld>
            <a:endParaRPr lang="en-GB"/>
          </a:p>
        </p:txBody>
      </p:sp>
    </p:spTree>
    <p:extLst>
      <p:ext uri="{BB962C8B-B14F-4D97-AF65-F5344CB8AC3E}">
        <p14:creationId xmlns:p14="http://schemas.microsoft.com/office/powerpoint/2010/main" val="118177387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F6AF-EDDC-C0A4-09B5-9BA4540B35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5E3FDC-DEE5-A24C-DA91-1DF2D2BF0C27}"/>
              </a:ext>
            </a:extLst>
          </p:cNvPr>
          <p:cNvSpPr>
            <a:spLocks noGrp="1"/>
          </p:cNvSpPr>
          <p:nvPr>
            <p:ph type="dt" sz="half" idx="10"/>
          </p:nvPr>
        </p:nvSpPr>
        <p:spPr/>
        <p:txBody>
          <a:bodyPr/>
          <a:lstStyle/>
          <a:p>
            <a:fld id="{95467E04-28E5-4A79-8786-80484E590B95}" type="datetimeFigureOut">
              <a:rPr lang="en-GB" smtClean="0"/>
              <a:t>26/06/2026</a:t>
            </a:fld>
            <a:endParaRPr lang="en-GB"/>
          </a:p>
        </p:txBody>
      </p:sp>
      <p:sp>
        <p:nvSpPr>
          <p:cNvPr id="4" name="Footer Placeholder 3">
            <a:extLst>
              <a:ext uri="{FF2B5EF4-FFF2-40B4-BE49-F238E27FC236}">
                <a16:creationId xmlns:a16="http://schemas.microsoft.com/office/drawing/2014/main" id="{16BB59D1-6921-40C1-A0A6-A418CC6857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BB718F-085B-BBE3-2B78-F32E4BE9E39D}"/>
              </a:ext>
            </a:extLst>
          </p:cNvPr>
          <p:cNvSpPr>
            <a:spLocks noGrp="1"/>
          </p:cNvSpPr>
          <p:nvPr>
            <p:ph type="sldNum" sz="quarter" idx="12"/>
          </p:nvPr>
        </p:nvSpPr>
        <p:spPr/>
        <p:txBody>
          <a:bodyPr/>
          <a:lstStyle/>
          <a:p>
            <a:fld id="{93297233-D6D7-4988-AEB7-D10F896C1B14}" type="slidenum">
              <a:rPr lang="en-GB" smtClean="0"/>
              <a:t>‹#›</a:t>
            </a:fld>
            <a:endParaRPr lang="en-GB"/>
          </a:p>
        </p:txBody>
      </p:sp>
    </p:spTree>
    <p:extLst>
      <p:ext uri="{BB962C8B-B14F-4D97-AF65-F5344CB8AC3E}">
        <p14:creationId xmlns:p14="http://schemas.microsoft.com/office/powerpoint/2010/main" val="11942331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2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61" r:id="rId1"/>
    <p:sldLayoutId id="2147484362" r:id="rId2"/>
    <p:sldLayoutId id="2147484375" r:id="rId3"/>
  </p:sldLayoutIdLst>
  <p:hf sldNum="0" hdr="0" ftr="0" dt="0"/>
  <p:txStyles>
    <p:titleStyle>
      <a:lvl1pPr algn="l" defTabSz="457200" rtl="0" eaLnBrk="0" fontAlgn="base" hangingPunct="0">
        <a:spcBef>
          <a:spcPct val="0"/>
        </a:spcBef>
        <a:spcAft>
          <a:spcPct val="0"/>
        </a:spcAft>
        <a:defRPr sz="3200" kern="1200">
          <a:solidFill>
            <a:srgbClr val="FFFFFF"/>
          </a:solidFill>
          <a:latin typeface="Arial"/>
          <a:ea typeface="ＭＳ Ｐゴシック" charset="0"/>
          <a:cs typeface="Arial"/>
        </a:defRPr>
      </a:lvl1pPr>
      <a:lvl2pPr algn="l" defTabSz="457200" rtl="0" eaLnBrk="0" fontAlgn="base" hangingPunct="0">
        <a:spcBef>
          <a:spcPct val="0"/>
        </a:spcBef>
        <a:spcAft>
          <a:spcPct val="0"/>
        </a:spcAft>
        <a:defRPr sz="3200">
          <a:solidFill>
            <a:srgbClr val="FFFFFF"/>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200">
          <a:solidFill>
            <a:srgbClr val="FFFFFF"/>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200">
          <a:solidFill>
            <a:srgbClr val="FFFFFF"/>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200">
          <a:solidFill>
            <a:srgbClr val="FFFFFF"/>
          </a:solidFill>
          <a:latin typeface="Arial" pitchFamily="34" charset="0"/>
          <a:ea typeface="ＭＳ Ｐゴシック" charset="0"/>
          <a:cs typeface="Arial" pitchFamily="34" charset="0"/>
        </a:defRPr>
      </a:lvl5pPr>
      <a:lvl6pPr marL="457200" algn="l" defTabSz="457200" rtl="0" fontAlgn="base">
        <a:spcBef>
          <a:spcPct val="0"/>
        </a:spcBef>
        <a:spcAft>
          <a:spcPct val="0"/>
        </a:spcAft>
        <a:defRPr sz="3200">
          <a:solidFill>
            <a:srgbClr val="FFFFFF"/>
          </a:solidFill>
          <a:latin typeface="Arial" pitchFamily="34" charset="0"/>
          <a:cs typeface="Arial" pitchFamily="34" charset="0"/>
        </a:defRPr>
      </a:lvl6pPr>
      <a:lvl7pPr marL="914400" algn="l" defTabSz="457200" rtl="0" fontAlgn="base">
        <a:spcBef>
          <a:spcPct val="0"/>
        </a:spcBef>
        <a:spcAft>
          <a:spcPct val="0"/>
        </a:spcAft>
        <a:defRPr sz="3200">
          <a:solidFill>
            <a:srgbClr val="FFFFFF"/>
          </a:solidFill>
          <a:latin typeface="Arial" pitchFamily="34" charset="0"/>
          <a:cs typeface="Arial" pitchFamily="34" charset="0"/>
        </a:defRPr>
      </a:lvl7pPr>
      <a:lvl8pPr marL="1371600" algn="l" defTabSz="457200" rtl="0" fontAlgn="base">
        <a:spcBef>
          <a:spcPct val="0"/>
        </a:spcBef>
        <a:spcAft>
          <a:spcPct val="0"/>
        </a:spcAft>
        <a:defRPr sz="3200">
          <a:solidFill>
            <a:srgbClr val="FFFFFF"/>
          </a:solidFill>
          <a:latin typeface="Arial" pitchFamily="34" charset="0"/>
          <a:cs typeface="Arial" pitchFamily="34" charset="0"/>
        </a:defRPr>
      </a:lvl8pPr>
      <a:lvl9pPr marL="1828800" algn="l" defTabSz="457200" rtl="0" fontAlgn="base">
        <a:spcBef>
          <a:spcPct val="0"/>
        </a:spcBef>
        <a:spcAft>
          <a:spcPct val="0"/>
        </a:spcAft>
        <a:defRPr sz="3200">
          <a:solidFill>
            <a:srgbClr val="FFFFFF"/>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2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CCCB2A-3EA2-44B5-D9FB-B5D9FAC7760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0E4AF9-73B1-8018-B3B2-41171B71DEB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DF645-CF6D-635E-2963-6EC39056626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95467E04-28E5-4A79-8786-80484E590B95}" type="datetimeFigureOut">
              <a:rPr lang="en-GB" smtClean="0"/>
              <a:t>26/06/2026</a:t>
            </a:fld>
            <a:endParaRPr lang="en-GB"/>
          </a:p>
        </p:txBody>
      </p:sp>
      <p:sp>
        <p:nvSpPr>
          <p:cNvPr id="5" name="Footer Placeholder 4">
            <a:extLst>
              <a:ext uri="{FF2B5EF4-FFF2-40B4-BE49-F238E27FC236}">
                <a16:creationId xmlns:a16="http://schemas.microsoft.com/office/drawing/2014/main" id="{99107A78-A7A1-CC59-633D-91F488246CB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041BFFE-474F-CE7E-FE44-CCA5E18A86E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93297233-D6D7-4988-AEB7-D10F896C1B14}" type="slidenum">
              <a:rPr lang="en-GB" smtClean="0"/>
              <a:t>‹#›</a:t>
            </a:fld>
            <a:endParaRPr lang="en-GB"/>
          </a:p>
        </p:txBody>
      </p:sp>
    </p:spTree>
    <p:extLst>
      <p:ext uri="{BB962C8B-B14F-4D97-AF65-F5344CB8AC3E}">
        <p14:creationId xmlns:p14="http://schemas.microsoft.com/office/powerpoint/2010/main" val="1559813211"/>
      </p:ext>
    </p:extLst>
  </p:cSld>
  <p:clrMap bg1="dk1" tx1="lt1" bg2="dk2" tx2="lt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hf sldNum="0"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learninghub.nhs.uk/catalogue/UKONS-telephone-triage-trainin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cclg.org.uk/media/914/download?attachmen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ukacuteoncology.co.uk/information-hub/ao-guidelines/ukons-guidelines/ukons-24-hour-triag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clg.or.uk/"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dctd.cancer.gov/research/ctep-trials/for-sites/adverse-event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CB5748-8BBB-B579-CD33-23B6C1F16BF1}"/>
              </a:ext>
            </a:extLst>
          </p:cNvPr>
          <p:cNvPicPr>
            <a:picLocks noChangeAspect="1"/>
          </p:cNvPicPr>
          <p:nvPr/>
        </p:nvPicPr>
        <p:blipFill>
          <a:blip r:embed="rId2"/>
          <a:stretch>
            <a:fillRect/>
          </a:stretch>
        </p:blipFill>
        <p:spPr>
          <a:xfrm>
            <a:off x="1371322" y="3589237"/>
            <a:ext cx="1286367" cy="1115665"/>
          </a:xfrm>
          <a:prstGeom prst="rect">
            <a:avLst/>
          </a:prstGeom>
        </p:spPr>
      </p:pic>
      <p:pic>
        <p:nvPicPr>
          <p:cNvPr id="9" name="Picture 8">
            <a:extLst>
              <a:ext uri="{FF2B5EF4-FFF2-40B4-BE49-F238E27FC236}">
                <a16:creationId xmlns:a16="http://schemas.microsoft.com/office/drawing/2014/main" id="{468685EE-DDF1-0AEC-9F3F-D8A077953183}"/>
              </a:ext>
            </a:extLst>
          </p:cNvPr>
          <p:cNvPicPr>
            <a:picLocks noChangeAspect="1"/>
          </p:cNvPicPr>
          <p:nvPr/>
        </p:nvPicPr>
        <p:blipFill>
          <a:blip r:embed="rId3"/>
          <a:stretch>
            <a:fillRect/>
          </a:stretch>
        </p:blipFill>
        <p:spPr>
          <a:xfrm>
            <a:off x="2657689" y="3589237"/>
            <a:ext cx="1207113" cy="1152244"/>
          </a:xfrm>
          <a:prstGeom prst="rect">
            <a:avLst/>
          </a:prstGeom>
        </p:spPr>
      </p:pic>
      <p:pic>
        <p:nvPicPr>
          <p:cNvPr id="10" name="Picture 9">
            <a:extLst>
              <a:ext uri="{FF2B5EF4-FFF2-40B4-BE49-F238E27FC236}">
                <a16:creationId xmlns:a16="http://schemas.microsoft.com/office/drawing/2014/main" id="{8EF58365-8730-B907-1834-F698805B275F}"/>
              </a:ext>
            </a:extLst>
          </p:cNvPr>
          <p:cNvPicPr>
            <a:picLocks noChangeAspect="1"/>
          </p:cNvPicPr>
          <p:nvPr/>
        </p:nvPicPr>
        <p:blipFill>
          <a:blip r:embed="rId4"/>
          <a:stretch>
            <a:fillRect/>
          </a:stretch>
        </p:blipFill>
        <p:spPr>
          <a:xfrm>
            <a:off x="3864802" y="3558755"/>
            <a:ext cx="1261981" cy="1213209"/>
          </a:xfrm>
          <a:prstGeom prst="rect">
            <a:avLst/>
          </a:prstGeom>
        </p:spPr>
      </p:pic>
      <p:sp>
        <p:nvSpPr>
          <p:cNvPr id="12" name="TextBox 2">
            <a:extLst>
              <a:ext uri="{FF2B5EF4-FFF2-40B4-BE49-F238E27FC236}">
                <a16:creationId xmlns:a16="http://schemas.microsoft.com/office/drawing/2014/main" id="{921B8D61-F4EC-2D38-920D-CB963C169E91}"/>
              </a:ext>
            </a:extLst>
          </p:cNvPr>
          <p:cNvSpPr txBox="1">
            <a:spLocks noChangeArrowheads="1"/>
          </p:cNvSpPr>
          <p:nvPr/>
        </p:nvSpPr>
        <p:spPr bwMode="auto">
          <a:xfrm>
            <a:off x="5364088" y="5283534"/>
            <a:ext cx="3205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sz="1400" noProof="0" dirty="0">
                <a:solidFill>
                  <a:schemeClr val="bg2"/>
                </a:solidFill>
              </a:rPr>
              <a:t>This presentation supports both initial and refresher training</a:t>
            </a:r>
          </a:p>
        </p:txBody>
      </p:sp>
      <p:sp>
        <p:nvSpPr>
          <p:cNvPr id="14" name="TextBox 13">
            <a:extLst>
              <a:ext uri="{FF2B5EF4-FFF2-40B4-BE49-F238E27FC236}">
                <a16:creationId xmlns:a16="http://schemas.microsoft.com/office/drawing/2014/main" id="{2CABC293-1E64-6BD7-DDFB-49843E9C9901}"/>
              </a:ext>
            </a:extLst>
          </p:cNvPr>
          <p:cNvSpPr txBox="1"/>
          <p:nvPr/>
        </p:nvSpPr>
        <p:spPr>
          <a:xfrm>
            <a:off x="396343" y="495395"/>
            <a:ext cx="8172908" cy="2369880"/>
          </a:xfrm>
          <a:prstGeom prst="rect">
            <a:avLst/>
          </a:prstGeom>
          <a:solidFill>
            <a:schemeClr val="accent1">
              <a:alpha val="99000"/>
            </a:schemeClr>
          </a:solidFill>
        </p:spPr>
        <p:txBody>
          <a:bodyPr wrap="square">
            <a:spAutoFit/>
          </a:bodyPr>
          <a:lstStyle/>
          <a:p>
            <a:pPr eaLnBrk="1" hangingPunct="1">
              <a:spcBef>
                <a:spcPct val="0"/>
              </a:spcBef>
              <a:buNone/>
            </a:pPr>
            <a:r>
              <a:rPr lang="en-GB" sz="4400" b="1" noProof="0" dirty="0">
                <a:latin typeface="Arial"/>
                <a:ea typeface="ＭＳ Ｐゴシック"/>
                <a:cs typeface="Arial"/>
              </a:rPr>
              <a:t>Triage Toolkit for Children’s Cancer Services</a:t>
            </a:r>
          </a:p>
          <a:p>
            <a:pPr eaLnBrk="1" hangingPunct="1">
              <a:spcBef>
                <a:spcPct val="0"/>
              </a:spcBef>
              <a:buNone/>
            </a:pPr>
            <a:r>
              <a:rPr lang="en-GB" sz="2000" noProof="0" dirty="0">
                <a:latin typeface="Arial"/>
                <a:ea typeface="ＭＳ Ｐゴシック"/>
                <a:cs typeface="Arial"/>
              </a:rPr>
              <a:t>3</a:t>
            </a:r>
            <a:r>
              <a:rPr lang="en-GB" sz="2000" baseline="30000" noProof="0" dirty="0">
                <a:latin typeface="Arial"/>
                <a:ea typeface="ＭＳ Ｐゴシック"/>
                <a:cs typeface="Arial"/>
              </a:rPr>
              <a:t>rd</a:t>
            </a:r>
            <a:r>
              <a:rPr lang="en-GB" sz="2000" noProof="0" dirty="0">
                <a:latin typeface="Arial"/>
                <a:ea typeface="ＭＳ Ｐゴシック"/>
                <a:cs typeface="Arial"/>
              </a:rPr>
              <a:t> Edition 2026</a:t>
            </a:r>
          </a:p>
          <a:p>
            <a:pPr eaLnBrk="1" hangingPunct="1">
              <a:spcBef>
                <a:spcPct val="0"/>
              </a:spcBef>
              <a:buNone/>
            </a:pPr>
            <a:r>
              <a:rPr lang="en-GB" sz="2000" noProof="0" dirty="0">
                <a:latin typeface="Arial"/>
                <a:ea typeface="ＭＳ Ｐゴシック"/>
                <a:cs typeface="Arial"/>
              </a:rPr>
              <a:t> </a:t>
            </a:r>
          </a:p>
          <a:p>
            <a:pPr eaLnBrk="1" hangingPunct="1">
              <a:spcBef>
                <a:spcPct val="0"/>
              </a:spcBef>
              <a:buNone/>
            </a:pPr>
            <a:r>
              <a:rPr lang="en-GB" sz="2000" noProof="0" dirty="0">
                <a:latin typeface="Arial"/>
                <a:ea typeface="ＭＳ Ｐゴシック"/>
                <a:cs typeface="Arial"/>
              </a:rPr>
              <a:t>Review date by Nov 2030</a:t>
            </a:r>
          </a:p>
        </p:txBody>
      </p:sp>
      <p:sp>
        <p:nvSpPr>
          <p:cNvPr id="15" name="TextBox 2">
            <a:extLst>
              <a:ext uri="{FF2B5EF4-FFF2-40B4-BE49-F238E27FC236}">
                <a16:creationId xmlns:a16="http://schemas.microsoft.com/office/drawing/2014/main" id="{108CCDB5-448C-6E84-B515-7571F8C61AE9}"/>
              </a:ext>
            </a:extLst>
          </p:cNvPr>
          <p:cNvSpPr txBox="1">
            <a:spLocks noChangeArrowheads="1"/>
          </p:cNvSpPr>
          <p:nvPr/>
        </p:nvSpPr>
        <p:spPr bwMode="auto">
          <a:xfrm>
            <a:off x="396343" y="2967335"/>
            <a:ext cx="3205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sz="2400" noProof="0" dirty="0">
                <a:solidFill>
                  <a:schemeClr val="bg2"/>
                </a:solidFill>
              </a:rPr>
              <a:t>Training presentation</a:t>
            </a:r>
          </a:p>
        </p:txBody>
      </p:sp>
      <p:pic>
        <p:nvPicPr>
          <p:cNvPr id="1048" name="Picture 24" descr="A black background with blue text">
            <a:extLst>
              <a:ext uri="{FF2B5EF4-FFF2-40B4-BE49-F238E27FC236}">
                <a16:creationId xmlns:a16="http://schemas.microsoft.com/office/drawing/2014/main" id="{F7F0F104-58D5-E144-C7A8-44A185E5B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949280"/>
            <a:ext cx="26098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3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B44CF5-1867-A362-F41E-638731ACC009}"/>
              </a:ext>
            </a:extLst>
          </p:cNvPr>
          <p:cNvPicPr>
            <a:picLocks noChangeAspect="1"/>
          </p:cNvPicPr>
          <p:nvPr/>
        </p:nvPicPr>
        <p:blipFill>
          <a:blip r:embed="rId3"/>
          <a:stretch>
            <a:fillRect/>
          </a:stretch>
        </p:blipFill>
        <p:spPr>
          <a:xfrm>
            <a:off x="621232" y="68263"/>
            <a:ext cx="7901537" cy="6103937"/>
          </a:xfrm>
          <a:prstGeom prst="rect">
            <a:avLst/>
          </a:prstGeom>
          <a:noFill/>
        </p:spPr>
      </p:pic>
      <p:sp>
        <p:nvSpPr>
          <p:cNvPr id="22530" name="Slide Number Placeholder 5" hidden="1">
            <a:extLst>
              <a:ext uri="{FF2B5EF4-FFF2-40B4-BE49-F238E27FC236}">
                <a16:creationId xmlns:a16="http://schemas.microsoft.com/office/drawing/2014/main" id="{7133C52C-CA46-48EB-B29F-3163210DE1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600"/>
              </a:spcAft>
              <a:buFontTx/>
              <a:buNone/>
            </a:pPr>
            <a:fld id="{55D18148-A655-4019-BE2C-F0C5F681F452}" type="slidenum">
              <a:rPr lang="en-GB" sz="1200" noProof="0" smtClean="0">
                <a:solidFill>
                  <a:srgbClr val="898989"/>
                </a:solidFill>
              </a:rPr>
              <a:pPr>
                <a:spcBef>
                  <a:spcPct val="0"/>
                </a:spcBef>
                <a:spcAft>
                  <a:spcPts val="600"/>
                </a:spcAft>
                <a:buFontTx/>
                <a:buNone/>
              </a:pPr>
              <a:t>10</a:t>
            </a:fld>
            <a:endParaRPr lang="en-GB" sz="1200" noProof="0" dirty="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6">
            <a:extLst>
              <a:ext uri="{FF2B5EF4-FFF2-40B4-BE49-F238E27FC236}">
                <a16:creationId xmlns:a16="http://schemas.microsoft.com/office/drawing/2014/main" id="{64234A8A-C363-47D2-9A6D-B97A0CB32BA6}"/>
              </a:ext>
            </a:extLst>
          </p:cNvPr>
          <p:cNvSpPr>
            <a:spLocks noGrp="1"/>
          </p:cNvSpPr>
          <p:nvPr>
            <p:ph idx="1"/>
          </p:nvPr>
        </p:nvSpPr>
        <p:spPr>
          <a:xfrm>
            <a:off x="5001658" y="549274"/>
            <a:ext cx="4034838" cy="5544021"/>
          </a:xfrm>
        </p:spPr>
        <p:txBody>
          <a:bodyPr/>
          <a:lstStyle/>
          <a:p>
            <a:pPr marL="0" indent="0" eaLnBrk="1" hangingPunct="1">
              <a:spcBef>
                <a:spcPts val="600"/>
              </a:spcBef>
              <a:spcAft>
                <a:spcPts val="600"/>
              </a:spcAft>
              <a:buFont typeface="Arial" panose="020B0604020202020204" pitchFamily="34" charset="0"/>
              <a:buNone/>
            </a:pPr>
            <a:r>
              <a:rPr lang="en-GB" sz="2400" b="1" noProof="0" dirty="0">
                <a:solidFill>
                  <a:srgbClr val="B90A7D"/>
                </a:solidFill>
              </a:rPr>
              <a:t>The triage assessment tool will:</a:t>
            </a:r>
          </a:p>
          <a:p>
            <a:pPr marL="0" indent="0" eaLnBrk="1" hangingPunct="1">
              <a:spcBef>
                <a:spcPts val="600"/>
              </a:spcBef>
              <a:spcAft>
                <a:spcPts val="600"/>
              </a:spcAft>
              <a:buClr>
                <a:srgbClr val="B90A7D"/>
              </a:buClr>
            </a:pPr>
            <a:r>
              <a:rPr lang="en-GB" sz="2200" noProof="0" dirty="0">
                <a:solidFill>
                  <a:srgbClr val="000000"/>
                </a:solidFill>
              </a:rPr>
              <a:t> </a:t>
            </a:r>
            <a:r>
              <a:rPr lang="en-GB" sz="2000" noProof="0" dirty="0">
                <a:solidFill>
                  <a:srgbClr val="000000"/>
                </a:solidFill>
              </a:rPr>
              <a:t>Determine the patient’s “level </a:t>
            </a:r>
            <a:br>
              <a:rPr lang="en-GB" sz="2000" noProof="0" dirty="0">
                <a:solidFill>
                  <a:srgbClr val="000000"/>
                </a:solidFill>
              </a:rPr>
            </a:br>
            <a:r>
              <a:rPr lang="en-GB" sz="2000" noProof="0" dirty="0">
                <a:solidFill>
                  <a:srgbClr val="000000"/>
                </a:solidFill>
              </a:rPr>
              <a:t>of risk”</a:t>
            </a:r>
          </a:p>
          <a:p>
            <a:pPr marL="0" indent="0" eaLnBrk="1" hangingPunct="1">
              <a:spcBef>
                <a:spcPts val="600"/>
              </a:spcBef>
              <a:spcAft>
                <a:spcPts val="600"/>
              </a:spcAft>
              <a:buClr>
                <a:srgbClr val="B90A7D"/>
              </a:buClr>
            </a:pPr>
            <a:r>
              <a:rPr lang="en-GB" sz="2000" noProof="0" dirty="0">
                <a:solidFill>
                  <a:srgbClr val="000000"/>
                </a:solidFill>
              </a:rPr>
              <a:t> Aid in identifying a potential emergency by using an ABC approach for initial questions</a:t>
            </a:r>
          </a:p>
          <a:p>
            <a:pPr marL="0" indent="0" eaLnBrk="1" hangingPunct="1">
              <a:spcBef>
                <a:spcPts val="600"/>
              </a:spcBef>
              <a:spcAft>
                <a:spcPts val="600"/>
              </a:spcAft>
              <a:buClr>
                <a:srgbClr val="B90A7D"/>
              </a:buClr>
            </a:pPr>
            <a:r>
              <a:rPr lang="en-GB" sz="2000" noProof="0" dirty="0">
                <a:solidFill>
                  <a:srgbClr val="000000"/>
                </a:solidFill>
              </a:rPr>
              <a:t> Prompt the practitioner with appropriate questions to ask, to gain information from the caller</a:t>
            </a:r>
          </a:p>
          <a:p>
            <a:pPr marL="0" indent="0" eaLnBrk="1" hangingPunct="1">
              <a:spcBef>
                <a:spcPts val="600"/>
              </a:spcBef>
              <a:spcAft>
                <a:spcPts val="600"/>
              </a:spcAft>
              <a:buClr>
                <a:srgbClr val="B90A7D"/>
              </a:buClr>
            </a:pPr>
            <a:r>
              <a:rPr lang="en-GB" sz="2000" noProof="0" dirty="0">
                <a:solidFill>
                  <a:srgbClr val="000000"/>
                </a:solidFill>
              </a:rPr>
              <a:t> Provide a reliable guide to toxicity / problem grading</a:t>
            </a:r>
          </a:p>
          <a:p>
            <a:pPr marL="0" indent="0" eaLnBrk="1" hangingPunct="1">
              <a:spcBef>
                <a:spcPts val="600"/>
              </a:spcBef>
              <a:spcAft>
                <a:spcPts val="600"/>
              </a:spcAft>
              <a:buClr>
                <a:srgbClr val="B90A7D"/>
              </a:buClr>
            </a:pPr>
            <a:r>
              <a:rPr lang="en-GB" sz="2000" noProof="0" dirty="0">
                <a:solidFill>
                  <a:srgbClr val="000000"/>
                </a:solidFill>
              </a:rPr>
              <a:t> Prioritise the level of urgency indicated by the presenting symptoms</a:t>
            </a:r>
          </a:p>
        </p:txBody>
      </p:sp>
      <p:sp>
        <p:nvSpPr>
          <p:cNvPr id="23556" name="Slide Number Placeholder 4">
            <a:extLst>
              <a:ext uri="{FF2B5EF4-FFF2-40B4-BE49-F238E27FC236}">
                <a16:creationId xmlns:a16="http://schemas.microsoft.com/office/drawing/2014/main" id="{2855A1BD-09CE-430B-8D07-A4A6D7A404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FDA50F-D4E9-4042-8B1E-C97D230B9BE5}" type="slidenum">
              <a:rPr lang="en-GB" sz="1200" noProof="0" smtClean="0">
                <a:solidFill>
                  <a:srgbClr val="898989"/>
                </a:solidFill>
              </a:rPr>
              <a:pPr>
                <a:spcBef>
                  <a:spcPct val="0"/>
                </a:spcBef>
                <a:buFontTx/>
                <a:buNone/>
              </a:pPr>
              <a:t>11</a:t>
            </a:fld>
            <a:endParaRPr lang="en-GB" sz="1200" noProof="0" dirty="0">
              <a:solidFill>
                <a:srgbClr val="898989"/>
              </a:solidFill>
            </a:endParaRPr>
          </a:p>
        </p:txBody>
      </p:sp>
      <p:pic>
        <p:nvPicPr>
          <p:cNvPr id="4" name="Picture 3">
            <a:extLst>
              <a:ext uri="{FF2B5EF4-FFF2-40B4-BE49-F238E27FC236}">
                <a16:creationId xmlns:a16="http://schemas.microsoft.com/office/drawing/2014/main" id="{EEC9D2EA-CDB5-5B80-3CC8-1FBE9B11A27D}"/>
              </a:ext>
            </a:extLst>
          </p:cNvPr>
          <p:cNvPicPr>
            <a:picLocks noChangeAspect="1"/>
          </p:cNvPicPr>
          <p:nvPr/>
        </p:nvPicPr>
        <p:blipFill>
          <a:blip r:embed="rId3"/>
          <a:stretch>
            <a:fillRect/>
          </a:stretch>
        </p:blipFill>
        <p:spPr>
          <a:xfrm>
            <a:off x="0" y="0"/>
            <a:ext cx="4898571"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D9D66-E997-3AD6-BD50-EA0FFBC4F2ED}"/>
            </a:ext>
          </a:extLst>
        </p:cNvPr>
        <p:cNvGrpSpPr/>
        <p:nvPr/>
      </p:nvGrpSpPr>
      <p:grpSpPr>
        <a:xfrm>
          <a:off x="0" y="0"/>
          <a:ext cx="0" cy="0"/>
          <a:chOff x="0" y="0"/>
          <a:chExt cx="0" cy="0"/>
        </a:xfrm>
      </p:grpSpPr>
      <p:sp>
        <p:nvSpPr>
          <p:cNvPr id="21507" name="Title 1">
            <a:extLst>
              <a:ext uri="{FF2B5EF4-FFF2-40B4-BE49-F238E27FC236}">
                <a16:creationId xmlns:a16="http://schemas.microsoft.com/office/drawing/2014/main" id="{1B33D5FD-34D4-357E-4597-87FB7A244E7A}"/>
              </a:ext>
            </a:extLst>
          </p:cNvPr>
          <p:cNvSpPr>
            <a:spLocks noGrp="1"/>
          </p:cNvSpPr>
          <p:nvPr>
            <p:ph type="title"/>
          </p:nvPr>
        </p:nvSpPr>
        <p:spPr>
          <a:xfrm>
            <a:off x="390525" y="260648"/>
            <a:ext cx="4901555" cy="850900"/>
          </a:xfrm>
        </p:spPr>
        <p:txBody>
          <a:bodyPr>
            <a:normAutofit/>
          </a:bodyPr>
          <a:lstStyle/>
          <a:p>
            <a:pPr algn="l" eaLnBrk="1" hangingPunct="1"/>
            <a:r>
              <a:rPr lang="en-GB" sz="4200" b="1" noProof="0" dirty="0">
                <a:solidFill>
                  <a:srgbClr val="B90A7D"/>
                </a:solidFill>
              </a:rPr>
              <a:t>The Scoring System</a:t>
            </a:r>
          </a:p>
        </p:txBody>
      </p:sp>
      <p:sp>
        <p:nvSpPr>
          <p:cNvPr id="21508" name="Content Placeholder 2">
            <a:extLst>
              <a:ext uri="{FF2B5EF4-FFF2-40B4-BE49-F238E27FC236}">
                <a16:creationId xmlns:a16="http://schemas.microsoft.com/office/drawing/2014/main" id="{35D426DB-3962-A76D-36B7-DB6D868293ED}"/>
              </a:ext>
            </a:extLst>
          </p:cNvPr>
          <p:cNvSpPr>
            <a:spLocks noGrp="1"/>
          </p:cNvSpPr>
          <p:nvPr>
            <p:ph idx="1"/>
          </p:nvPr>
        </p:nvSpPr>
        <p:spPr>
          <a:xfrm>
            <a:off x="390525" y="1304108"/>
            <a:ext cx="8363272" cy="4821270"/>
          </a:xfrm>
        </p:spPr>
        <p:txBody>
          <a:bodyPr>
            <a:normAutofit fontScale="92500" lnSpcReduction="20000"/>
          </a:bodyPr>
          <a:lstStyle/>
          <a:p>
            <a:pPr marL="0" indent="0" eaLnBrk="1" hangingPunct="1">
              <a:spcBef>
                <a:spcPts val="400"/>
              </a:spcBef>
              <a:spcAft>
                <a:spcPts val="400"/>
              </a:spcAft>
              <a:buNone/>
            </a:pPr>
            <a:r>
              <a:rPr lang="en-GB" sz="2000" noProof="0" dirty="0">
                <a:solidFill>
                  <a:schemeClr val="bg2"/>
                </a:solidFill>
              </a:rPr>
              <a:t>If no initial emergency (999) scenario - the call should proceed – any action is based on the triage practitioner’s grading of the presenting symptoms / toxicity following interview and data collection. </a:t>
            </a:r>
          </a:p>
          <a:p>
            <a:pPr marL="0" indent="0" eaLnBrk="1" hangingPunct="1">
              <a:spcBef>
                <a:spcPts val="400"/>
              </a:spcBef>
              <a:spcAft>
                <a:spcPts val="400"/>
              </a:spcAft>
              <a:buNone/>
            </a:pPr>
            <a:endParaRPr lang="en-GB" sz="2000" noProof="0" dirty="0">
              <a:solidFill>
                <a:schemeClr val="bg2"/>
              </a:solidFill>
            </a:endParaRPr>
          </a:p>
          <a:p>
            <a:pPr marL="0" indent="0" eaLnBrk="1" hangingPunct="1">
              <a:spcBef>
                <a:spcPts val="400"/>
              </a:spcBef>
              <a:spcAft>
                <a:spcPts val="400"/>
              </a:spcAft>
              <a:buNone/>
            </a:pPr>
            <a:r>
              <a:rPr lang="en-GB" sz="2000" noProof="0" dirty="0">
                <a:solidFill>
                  <a:schemeClr val="bg2"/>
                </a:solidFill>
              </a:rPr>
              <a:t>The </a:t>
            </a:r>
            <a:r>
              <a:rPr lang="en-GB" sz="2000" b="1" noProof="0" dirty="0">
                <a:solidFill>
                  <a:srgbClr val="FF0000"/>
                </a:solidFill>
              </a:rPr>
              <a:t>R</a:t>
            </a:r>
            <a:r>
              <a:rPr lang="en-GB" sz="2000" b="1" noProof="0" dirty="0">
                <a:solidFill>
                  <a:srgbClr val="FF8F00"/>
                </a:solidFill>
              </a:rPr>
              <a:t>A</a:t>
            </a:r>
            <a:r>
              <a:rPr lang="en-GB" sz="2000" b="1" noProof="0" dirty="0">
                <a:solidFill>
                  <a:srgbClr val="00B050"/>
                </a:solidFill>
              </a:rPr>
              <a:t>G</a:t>
            </a:r>
            <a:r>
              <a:rPr lang="en-GB" sz="2000" b="1" noProof="0" dirty="0"/>
              <a:t> </a:t>
            </a:r>
            <a:r>
              <a:rPr lang="en-GB" sz="2000" noProof="0" dirty="0">
                <a:solidFill>
                  <a:schemeClr val="bg2"/>
                </a:solidFill>
              </a:rPr>
              <a:t>rating is used:</a:t>
            </a:r>
          </a:p>
          <a:p>
            <a:pPr marL="0" indent="0" eaLnBrk="1" hangingPunct="1">
              <a:spcBef>
                <a:spcPts val="400"/>
              </a:spcBef>
              <a:spcAft>
                <a:spcPts val="400"/>
              </a:spcAft>
              <a:buNone/>
            </a:pPr>
            <a:endParaRPr lang="en-GB" sz="2000" noProof="0" dirty="0">
              <a:solidFill>
                <a:schemeClr val="bg2"/>
              </a:solidFill>
            </a:endParaRPr>
          </a:p>
          <a:p>
            <a:pPr eaLnBrk="1" hangingPunct="1">
              <a:spcBef>
                <a:spcPts val="400"/>
              </a:spcBef>
              <a:spcAft>
                <a:spcPts val="400"/>
              </a:spcAft>
            </a:pPr>
            <a:r>
              <a:rPr lang="en-GB" sz="2000" b="1" noProof="0" dirty="0">
                <a:solidFill>
                  <a:srgbClr val="FF0000"/>
                </a:solidFill>
              </a:rPr>
              <a:t>RED</a:t>
            </a:r>
            <a:r>
              <a:rPr lang="en-GB" sz="2000" noProof="0" dirty="0"/>
              <a:t> </a:t>
            </a:r>
            <a:r>
              <a:rPr lang="en-GB" sz="2000" noProof="0" dirty="0">
                <a:solidFill>
                  <a:schemeClr val="bg2"/>
                </a:solidFill>
              </a:rPr>
              <a:t>– any toxicity graded here takes priority and action must follow. Caller is advised that patient must </a:t>
            </a:r>
            <a:r>
              <a:rPr lang="en-GB" sz="2200" noProof="0" dirty="0">
                <a:solidFill>
                  <a:schemeClr val="bg2"/>
                </a:solidFill>
              </a:rPr>
              <a:t>attend</a:t>
            </a:r>
            <a:r>
              <a:rPr lang="en-GB" sz="2000" noProof="0" dirty="0">
                <a:solidFill>
                  <a:schemeClr val="bg2"/>
                </a:solidFill>
              </a:rPr>
              <a:t> for urgent assessment as rapidly as possible. </a:t>
            </a:r>
          </a:p>
          <a:p>
            <a:pPr eaLnBrk="1" hangingPunct="1">
              <a:spcBef>
                <a:spcPts val="400"/>
              </a:spcBef>
              <a:spcAft>
                <a:spcPts val="400"/>
              </a:spcAft>
            </a:pPr>
            <a:r>
              <a:rPr lang="en-GB" sz="2000" b="1" noProof="0" dirty="0">
                <a:solidFill>
                  <a:srgbClr val="FF8F00"/>
                </a:solidFill>
              </a:rPr>
              <a:t>2 or more AMBER = </a:t>
            </a:r>
            <a:r>
              <a:rPr lang="en-GB" sz="2000" b="1" noProof="0" dirty="0">
                <a:solidFill>
                  <a:srgbClr val="FF0000"/>
                </a:solidFill>
              </a:rPr>
              <a:t>RED</a:t>
            </a:r>
            <a:r>
              <a:rPr lang="en-GB" sz="2000" b="1" noProof="0" dirty="0"/>
              <a:t> </a:t>
            </a:r>
            <a:r>
              <a:rPr lang="en-GB" sz="2000" noProof="0" dirty="0">
                <a:solidFill>
                  <a:schemeClr val="bg2"/>
                </a:solidFill>
              </a:rPr>
              <a:t>– if a patient has two or more toxicities graded amber, they must be escalated to red action and the caller advised that the patient must attend for urgent assessment as soon as possible (same day or rapidly depending on symptoms).</a:t>
            </a:r>
          </a:p>
          <a:p>
            <a:r>
              <a:rPr lang="en-GB" sz="2000" b="1" noProof="0" dirty="0">
                <a:solidFill>
                  <a:srgbClr val="FF8F00"/>
                </a:solidFill>
                <a:cs typeface="Arial" panose="020B0604020202020204" pitchFamily="34" charset="0"/>
              </a:rPr>
              <a:t>AMBER</a:t>
            </a:r>
            <a:r>
              <a:rPr lang="en-GB" sz="2000" noProof="0" dirty="0">
                <a:solidFill>
                  <a:srgbClr val="FF6600"/>
                </a:solidFill>
                <a:cs typeface="Arial" panose="020B0604020202020204" pitchFamily="34" charset="0"/>
              </a:rPr>
              <a:t> </a:t>
            </a:r>
            <a:r>
              <a:rPr lang="en-GB" sz="2000" noProof="0" dirty="0">
                <a:solidFill>
                  <a:schemeClr val="bg2"/>
                </a:solidFill>
                <a:cs typeface="Arial" panose="020B0604020202020204" pitchFamily="34" charset="0"/>
              </a:rPr>
              <a:t>– One toxicity in the amber area must be followed up within 24 hours and the caller should be instructed to call back if they continue to have concerns or the patient’s condition deteriorates. Scheduling a less urgent face to face assessment may also be considered.</a:t>
            </a:r>
            <a:br>
              <a:rPr lang="en-GB" sz="2000" noProof="0" dirty="0">
                <a:solidFill>
                  <a:schemeClr val="bg2"/>
                </a:solidFill>
                <a:cs typeface="Arial" panose="020B0604020202020204" pitchFamily="34" charset="0"/>
              </a:rPr>
            </a:br>
            <a:endParaRPr lang="en-GB" sz="2000" noProof="0" dirty="0">
              <a:solidFill>
                <a:schemeClr val="bg2"/>
              </a:solidFill>
              <a:cs typeface="Arial" panose="020B0604020202020204" pitchFamily="34" charset="0"/>
            </a:endParaRPr>
          </a:p>
          <a:p>
            <a:pPr eaLnBrk="1" hangingPunct="1">
              <a:spcBef>
                <a:spcPts val="400"/>
              </a:spcBef>
              <a:spcAft>
                <a:spcPts val="400"/>
              </a:spcAft>
            </a:pPr>
            <a:r>
              <a:rPr lang="en-GB" sz="2000" b="1" noProof="0" dirty="0">
                <a:solidFill>
                  <a:srgbClr val="008000"/>
                </a:solidFill>
              </a:rPr>
              <a:t>GREEN</a:t>
            </a:r>
            <a:r>
              <a:rPr lang="en-GB" sz="2000" noProof="0" dirty="0"/>
              <a:t> </a:t>
            </a:r>
            <a:r>
              <a:rPr lang="en-GB" sz="2000" noProof="0" dirty="0">
                <a:solidFill>
                  <a:schemeClr val="bg2"/>
                </a:solidFill>
              </a:rPr>
              <a:t>– The caller must be instructed to call back if they continue to have concerns, if the patient’s condition deteriorates, or the patient’s symptoms worsen.</a:t>
            </a:r>
            <a:endParaRPr lang="en-GB" sz="2400" noProof="0" dirty="0">
              <a:solidFill>
                <a:schemeClr val="bg2"/>
              </a:solidFill>
            </a:endParaRPr>
          </a:p>
        </p:txBody>
      </p:sp>
      <p:sp>
        <p:nvSpPr>
          <p:cNvPr id="21509" name="Slide Number Placeholder 4">
            <a:extLst>
              <a:ext uri="{FF2B5EF4-FFF2-40B4-BE49-F238E27FC236}">
                <a16:creationId xmlns:a16="http://schemas.microsoft.com/office/drawing/2014/main" id="{C8FD77D3-FA05-36A4-3281-40E4822118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EB4CBC-0DFA-4457-9BB9-BA9AA50F9D04}" type="slidenum">
              <a:rPr lang="en-GB" sz="1200" noProof="0" smtClean="0">
                <a:solidFill>
                  <a:srgbClr val="898989"/>
                </a:solidFill>
              </a:rPr>
              <a:pPr>
                <a:spcBef>
                  <a:spcPct val="0"/>
                </a:spcBef>
                <a:buFontTx/>
                <a:buNone/>
              </a:pPr>
              <a:t>12</a:t>
            </a:fld>
            <a:endParaRPr lang="en-GB" sz="1200" noProof="0" dirty="0">
              <a:solidFill>
                <a:srgbClr val="898989"/>
              </a:solidFill>
            </a:endParaRPr>
          </a:p>
        </p:txBody>
      </p:sp>
    </p:spTree>
    <p:extLst>
      <p:ext uri="{BB962C8B-B14F-4D97-AF65-F5344CB8AC3E}">
        <p14:creationId xmlns:p14="http://schemas.microsoft.com/office/powerpoint/2010/main" val="2498871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6">
            <a:extLst>
              <a:ext uri="{FF2B5EF4-FFF2-40B4-BE49-F238E27FC236}">
                <a16:creationId xmlns:a16="http://schemas.microsoft.com/office/drawing/2014/main" id="{C3463994-4CC8-4C9C-861A-FCF1592BEE49}"/>
              </a:ext>
            </a:extLst>
          </p:cNvPr>
          <p:cNvSpPr>
            <a:spLocks noGrp="1"/>
          </p:cNvSpPr>
          <p:nvPr>
            <p:ph idx="1"/>
          </p:nvPr>
        </p:nvSpPr>
        <p:spPr>
          <a:xfrm>
            <a:off x="5365214" y="764704"/>
            <a:ext cx="3617682" cy="5256584"/>
          </a:xfrm>
        </p:spPr>
        <p:txBody>
          <a:bodyPr>
            <a:normAutofit lnSpcReduction="10000"/>
          </a:bodyPr>
          <a:lstStyle/>
          <a:p>
            <a:pPr marL="0" indent="0">
              <a:spcBef>
                <a:spcPts val="600"/>
              </a:spcBef>
              <a:spcAft>
                <a:spcPts val="600"/>
              </a:spcAft>
              <a:buNone/>
            </a:pPr>
            <a:r>
              <a:rPr lang="en-GB" sz="2600" b="1" noProof="0" dirty="0">
                <a:solidFill>
                  <a:srgbClr val="B90A7D"/>
                </a:solidFill>
                <a:latin typeface="+mj-lt"/>
              </a:rPr>
              <a:t>The Log Sheet</a:t>
            </a:r>
            <a:endParaRPr lang="en-GB" sz="2400" b="1" noProof="0" dirty="0">
              <a:solidFill>
                <a:srgbClr val="B90A7D"/>
              </a:solidFill>
            </a:endParaRPr>
          </a:p>
          <a:p>
            <a:pPr>
              <a:spcBef>
                <a:spcPts val="600"/>
              </a:spcBef>
              <a:spcAft>
                <a:spcPts val="600"/>
              </a:spcAft>
            </a:pPr>
            <a:r>
              <a:rPr lang="en-GB" sz="2400" noProof="0" dirty="0">
                <a:solidFill>
                  <a:schemeClr val="bg2"/>
                </a:solidFill>
              </a:rPr>
              <a:t>Allows for methodical and thorough data collection</a:t>
            </a:r>
          </a:p>
          <a:p>
            <a:pPr lvl="1">
              <a:spcBef>
                <a:spcPts val="600"/>
              </a:spcBef>
              <a:spcAft>
                <a:spcPts val="600"/>
              </a:spcAft>
            </a:pPr>
            <a:r>
              <a:rPr lang="en-GB" sz="2100" noProof="0" dirty="0">
                <a:solidFill>
                  <a:schemeClr val="bg2"/>
                </a:solidFill>
              </a:rPr>
              <a:t>Useful data</a:t>
            </a:r>
          </a:p>
          <a:p>
            <a:pPr lvl="1">
              <a:spcBef>
                <a:spcPts val="600"/>
              </a:spcBef>
              <a:spcAft>
                <a:spcPts val="600"/>
              </a:spcAft>
            </a:pPr>
            <a:r>
              <a:rPr lang="en-GB" sz="2100" noProof="0" dirty="0">
                <a:solidFill>
                  <a:schemeClr val="bg2"/>
                </a:solidFill>
              </a:rPr>
              <a:t>Accurate record </a:t>
            </a:r>
          </a:p>
          <a:p>
            <a:pPr>
              <a:spcBef>
                <a:spcPts val="600"/>
              </a:spcBef>
              <a:spcAft>
                <a:spcPts val="600"/>
              </a:spcAft>
            </a:pPr>
            <a:r>
              <a:rPr lang="en-GB" sz="2400" noProof="0" dirty="0">
                <a:solidFill>
                  <a:schemeClr val="bg2"/>
                </a:solidFill>
              </a:rPr>
              <a:t>Completed for all triages and unscheduled visits (telephone or face to face) </a:t>
            </a:r>
          </a:p>
          <a:p>
            <a:pPr lvl="1">
              <a:spcBef>
                <a:spcPts val="600"/>
              </a:spcBef>
              <a:spcAft>
                <a:spcPts val="600"/>
              </a:spcAft>
            </a:pPr>
            <a:r>
              <a:rPr lang="en-GB" sz="2100" noProof="0" dirty="0">
                <a:solidFill>
                  <a:schemeClr val="bg2"/>
                </a:solidFill>
              </a:rPr>
              <a:t>Facilitates audit of the service </a:t>
            </a:r>
          </a:p>
          <a:p>
            <a:pPr>
              <a:spcBef>
                <a:spcPts val="600"/>
              </a:spcBef>
              <a:spcAft>
                <a:spcPts val="600"/>
              </a:spcAft>
            </a:pPr>
            <a:r>
              <a:rPr lang="en-GB" sz="2200" noProof="0" dirty="0">
                <a:solidFill>
                  <a:schemeClr val="bg2"/>
                </a:solidFill>
              </a:rPr>
              <a:t>The Triage boxes MUST all be marked accordingly.</a:t>
            </a:r>
          </a:p>
          <a:p>
            <a:pPr>
              <a:spcBef>
                <a:spcPts val="600"/>
              </a:spcBef>
              <a:spcAft>
                <a:spcPts val="600"/>
              </a:spcAft>
            </a:pPr>
            <a:r>
              <a:rPr lang="en-GB" sz="2200" noProof="0" dirty="0">
                <a:solidFill>
                  <a:schemeClr val="bg2"/>
                </a:solidFill>
              </a:rPr>
              <a:t>Log sheet review should occur within 24 hours</a:t>
            </a:r>
          </a:p>
          <a:p>
            <a:pPr marL="0" indent="0" eaLnBrk="1" hangingPunct="1">
              <a:spcBef>
                <a:spcPts val="600"/>
              </a:spcBef>
              <a:spcAft>
                <a:spcPts val="600"/>
              </a:spcAft>
              <a:buFont typeface="Arial" panose="020B0604020202020204" pitchFamily="34" charset="0"/>
              <a:buNone/>
            </a:pPr>
            <a:endParaRPr lang="en-GB" sz="2000" noProof="0" dirty="0">
              <a:solidFill>
                <a:srgbClr val="000000"/>
              </a:solidFill>
            </a:endParaRPr>
          </a:p>
          <a:p>
            <a:pPr marL="0" indent="0" eaLnBrk="1" hangingPunct="1">
              <a:buFont typeface="Arial" panose="020B0604020202020204" pitchFamily="34" charset="0"/>
              <a:buNone/>
            </a:pPr>
            <a:endParaRPr lang="en-GB" sz="1800" b="1" noProof="0" dirty="0">
              <a:solidFill>
                <a:srgbClr val="FF0000"/>
              </a:solidFill>
            </a:endParaRPr>
          </a:p>
        </p:txBody>
      </p:sp>
      <p:sp>
        <p:nvSpPr>
          <p:cNvPr id="24580" name="Slide Number Placeholder 4">
            <a:extLst>
              <a:ext uri="{FF2B5EF4-FFF2-40B4-BE49-F238E27FC236}">
                <a16:creationId xmlns:a16="http://schemas.microsoft.com/office/drawing/2014/main" id="{AAD90D3F-88D4-43B6-8D99-51163EBD6CA9}"/>
              </a:ext>
            </a:extLst>
          </p:cNvPr>
          <p:cNvSpPr>
            <a:spLocks noGrp="1"/>
          </p:cNvSpPr>
          <p:nvPr>
            <p:ph type="sldNum" sz="quarter" idx="12"/>
          </p:nvPr>
        </p:nvSpPr>
        <p:spPr bwMode="auto">
          <a:xfrm>
            <a:off x="6444208" y="6332146"/>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BA6D047-86B3-4FD1-BABF-8398DB4CCE85}" type="slidenum">
              <a:rPr lang="en-GB" sz="1200" noProof="0" smtClean="0">
                <a:solidFill>
                  <a:srgbClr val="898989"/>
                </a:solidFill>
              </a:rPr>
              <a:pPr>
                <a:spcBef>
                  <a:spcPct val="0"/>
                </a:spcBef>
                <a:buFontTx/>
                <a:buNone/>
              </a:pPr>
              <a:t>13</a:t>
            </a:fld>
            <a:endParaRPr lang="en-GB" sz="1200" noProof="0" dirty="0">
              <a:solidFill>
                <a:srgbClr val="898989"/>
              </a:solidFill>
            </a:endParaRPr>
          </a:p>
        </p:txBody>
      </p:sp>
      <p:pic>
        <p:nvPicPr>
          <p:cNvPr id="3" name="Picture 2">
            <a:extLst>
              <a:ext uri="{FF2B5EF4-FFF2-40B4-BE49-F238E27FC236}">
                <a16:creationId xmlns:a16="http://schemas.microsoft.com/office/drawing/2014/main" id="{663AC33C-0723-D23C-8EAB-81FA63FC555C}"/>
              </a:ext>
            </a:extLst>
          </p:cNvPr>
          <p:cNvPicPr>
            <a:picLocks noChangeAspect="1"/>
          </p:cNvPicPr>
          <p:nvPr/>
        </p:nvPicPr>
        <p:blipFill>
          <a:blip r:embed="rId3"/>
          <a:stretch>
            <a:fillRect/>
          </a:stretch>
        </p:blipFill>
        <p:spPr>
          <a:xfrm>
            <a:off x="161104" y="0"/>
            <a:ext cx="4860446"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6">
            <a:extLst>
              <a:ext uri="{FF2B5EF4-FFF2-40B4-BE49-F238E27FC236}">
                <a16:creationId xmlns:a16="http://schemas.microsoft.com/office/drawing/2014/main" id="{A1D4E66E-7B54-4358-B465-8C759AFDB5B6}"/>
              </a:ext>
            </a:extLst>
          </p:cNvPr>
          <p:cNvSpPr>
            <a:spLocks noGrp="1"/>
          </p:cNvSpPr>
          <p:nvPr>
            <p:ph type="title"/>
          </p:nvPr>
        </p:nvSpPr>
        <p:spPr>
          <a:xfrm>
            <a:off x="515938" y="227326"/>
            <a:ext cx="5942012" cy="1063395"/>
          </a:xfrm>
          <a:solidFill>
            <a:schemeClr val="tx1"/>
          </a:solidFill>
        </p:spPr>
        <p:txBody>
          <a:bodyPr/>
          <a:lstStyle/>
          <a:p>
            <a:pPr algn="l" eaLnBrk="1" hangingPunct="1"/>
            <a:r>
              <a:rPr lang="en-GB" sz="4200" b="1" noProof="0" dirty="0">
                <a:solidFill>
                  <a:schemeClr val="accent3"/>
                </a:solidFill>
              </a:rPr>
              <a:t>How to use the Tool </a:t>
            </a:r>
          </a:p>
        </p:txBody>
      </p:sp>
      <p:sp>
        <p:nvSpPr>
          <p:cNvPr id="25605" name="Slide Number Placeholder 4">
            <a:extLst>
              <a:ext uri="{FF2B5EF4-FFF2-40B4-BE49-F238E27FC236}">
                <a16:creationId xmlns:a16="http://schemas.microsoft.com/office/drawing/2014/main" id="{92045ACC-F4D7-4D6F-89F2-85308CE884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0F79FF1-4F45-48D0-AE59-304972300B65}" type="slidenum">
              <a:rPr lang="en-GB" sz="1200" noProof="0" smtClean="0">
                <a:solidFill>
                  <a:srgbClr val="898989"/>
                </a:solidFill>
              </a:rPr>
              <a:pPr>
                <a:spcBef>
                  <a:spcPct val="0"/>
                </a:spcBef>
                <a:buFontTx/>
                <a:buNone/>
              </a:pPr>
              <a:t>14</a:t>
            </a:fld>
            <a:endParaRPr lang="en-GB" sz="1200" noProof="0" dirty="0">
              <a:solidFill>
                <a:srgbClr val="898989"/>
              </a:solidFill>
            </a:endParaRPr>
          </a:p>
        </p:txBody>
      </p:sp>
      <p:sp>
        <p:nvSpPr>
          <p:cNvPr id="3" name="Rectangle 1">
            <a:extLst>
              <a:ext uri="{FF2B5EF4-FFF2-40B4-BE49-F238E27FC236}">
                <a16:creationId xmlns:a16="http://schemas.microsoft.com/office/drawing/2014/main" id="{616B999D-46D2-4463-39D3-3882ED66CB2B}"/>
              </a:ext>
            </a:extLst>
          </p:cNvPr>
          <p:cNvSpPr>
            <a:spLocks noChangeArrowheads="1"/>
          </p:cNvSpPr>
          <p:nvPr/>
        </p:nvSpPr>
        <p:spPr bwMode="auto">
          <a:xfrm>
            <a:off x="413702" y="3573016"/>
            <a:ext cx="8064895" cy="738664"/>
          </a:xfrm>
          <a:prstGeom prst="rect">
            <a:avLst/>
          </a:prstGeom>
          <a:noFill/>
          <a:ln>
            <a:noFill/>
          </a:ln>
          <a:effec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1600" b="1" noProof="0" dirty="0">
              <a:solidFill>
                <a:schemeClr val="bg2"/>
              </a:solidFill>
              <a:latin typeface="+mj-lt"/>
              <a:cs typeface="Segoe UI" panose="020B0502040204020203" pitchFamily="34" charset="0"/>
            </a:endParaRPr>
          </a:p>
          <a:p>
            <a:pPr marR="0" lvl="0" algn="l" defTabSz="914400" rtl="0" eaLnBrk="0" fontAlgn="base" latinLnBrk="0" hangingPunct="0">
              <a:lnSpc>
                <a:spcPct val="100000"/>
              </a:lnSpc>
              <a:spcBef>
                <a:spcPct val="0"/>
              </a:spcBef>
              <a:spcAft>
                <a:spcPct val="0"/>
              </a:spcAft>
              <a:buClrTx/>
              <a:buSzTx/>
              <a:tabLst/>
            </a:pPr>
            <a:endParaRPr lang="en-GB" sz="1600" b="1" noProof="0" dirty="0">
              <a:solidFill>
                <a:schemeClr val="bg2"/>
              </a:solidFill>
              <a:latin typeface="+mj-lt"/>
              <a:cs typeface="Segoe UI" panose="020B0502040204020203"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1600" b="0" i="0" u="none" strike="noStrike" cap="none" normalizeH="0" baseline="0" noProof="0" dirty="0">
              <a:ln>
                <a:noFill/>
              </a:ln>
              <a:solidFill>
                <a:schemeClr val="tx1"/>
              </a:solidFill>
              <a:effectLst/>
              <a:latin typeface="+mj-lt"/>
            </a:endParaRPr>
          </a:p>
        </p:txBody>
      </p:sp>
      <p:sp>
        <p:nvSpPr>
          <p:cNvPr id="2" name="Rectangle 1">
            <a:extLst>
              <a:ext uri="{FF2B5EF4-FFF2-40B4-BE49-F238E27FC236}">
                <a16:creationId xmlns:a16="http://schemas.microsoft.com/office/drawing/2014/main" id="{2B24C35C-DFA8-445A-34C9-C03C2DFCDDE5}"/>
              </a:ext>
            </a:extLst>
          </p:cNvPr>
          <p:cNvSpPr>
            <a:spLocks noChangeArrowheads="1"/>
          </p:cNvSpPr>
          <p:nvPr/>
        </p:nvSpPr>
        <p:spPr bwMode="auto">
          <a:xfrm>
            <a:off x="394916" y="1124149"/>
            <a:ext cx="8064895" cy="5232202"/>
          </a:xfrm>
          <a:prstGeom prst="rect">
            <a:avLst/>
          </a:prstGeom>
          <a:noFill/>
          <a:ln>
            <a:noFill/>
          </a:ln>
          <a:effec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2000" b="1" noProof="0" dirty="0">
                <a:solidFill>
                  <a:schemeClr val="bg2"/>
                </a:solidFill>
                <a:latin typeface="Aptos Display" panose="020B0004020202020204" pitchFamily="34" charset="0"/>
                <a:cs typeface="Segoe UI" panose="020B0502040204020203" pitchFamily="34" charset="0"/>
              </a:rPr>
              <a:t>Environment</a:t>
            </a:r>
          </a:p>
          <a:p>
            <a:pPr marL="742950" lvl="1" indent="-285750">
              <a:buFont typeface="Arial" panose="020B0604020202020204" pitchFamily="34" charset="0"/>
              <a:buChar char="•"/>
            </a:pPr>
            <a:r>
              <a:rPr lang="en-GB" sz="2000" noProof="0" dirty="0">
                <a:solidFill>
                  <a:schemeClr val="bg2"/>
                </a:solidFill>
                <a:latin typeface="Aptos Display" panose="020B0004020202020204" pitchFamily="34" charset="0"/>
                <a:cs typeface="Segoe UI" panose="020B0502040204020203" pitchFamily="34" charset="0"/>
              </a:rPr>
              <a:t>Dedicated time in suitable area for telephone consultations </a:t>
            </a:r>
          </a:p>
          <a:p>
            <a:pPr marL="1200150" lvl="2" indent="-285750">
              <a:buFont typeface="Arial" panose="020B0604020202020204" pitchFamily="34" charset="0"/>
              <a:buChar char="•"/>
            </a:pPr>
            <a:r>
              <a:rPr lang="en-GB" sz="2000" noProof="0" dirty="0">
                <a:solidFill>
                  <a:schemeClr val="bg2"/>
                </a:solidFill>
                <a:latin typeface="Aptos Display" panose="020B0004020202020204" pitchFamily="34" charset="0"/>
                <a:cs typeface="Segoe UI" panose="020B0502040204020203" pitchFamily="34" charset="0"/>
              </a:rPr>
              <a:t>Allows for appropriate attention to the call with no interruptions</a:t>
            </a:r>
          </a:p>
          <a:p>
            <a:pPr marL="1200150" lvl="2" indent="-285750">
              <a:buFont typeface="Arial" panose="020B0604020202020204" pitchFamily="34" charset="0"/>
              <a:buChar char="•"/>
            </a:pPr>
            <a:r>
              <a:rPr lang="en-GB" sz="2000" noProof="0" dirty="0">
                <a:solidFill>
                  <a:schemeClr val="bg2"/>
                </a:solidFill>
                <a:latin typeface="Aptos Display" panose="020B0004020202020204" pitchFamily="34" charset="0"/>
                <a:cs typeface="Segoe UI" panose="020B0502040204020203" pitchFamily="34" charset="0"/>
              </a:rPr>
              <a:t>Facilitates real time recording on Log sheet    </a:t>
            </a:r>
          </a:p>
          <a:p>
            <a:pPr marL="285750" indent="-285750">
              <a:buFont typeface="Arial" panose="020B0604020202020204" pitchFamily="34" charset="0"/>
              <a:buChar char="•"/>
            </a:pPr>
            <a:r>
              <a:rPr lang="en-GB" sz="2000" b="1" noProof="0" dirty="0">
                <a:solidFill>
                  <a:schemeClr val="bg2"/>
                </a:solidFill>
                <a:latin typeface="Aptos Display" panose="020B0004020202020204" pitchFamily="34" charset="0"/>
                <a:cs typeface="Segoe UI" panose="020B0502040204020203" pitchFamily="34" charset="0"/>
              </a:rPr>
              <a:t>Proxy or patient </a:t>
            </a:r>
          </a:p>
          <a:p>
            <a:pPr marL="742950" lvl="1" indent="-285750">
              <a:buFont typeface="Arial" panose="020B0604020202020204" pitchFamily="34" charset="0"/>
              <a:buChar char="•"/>
            </a:pPr>
            <a:r>
              <a:rPr lang="en-GB" sz="2000" noProof="0" dirty="0">
                <a:solidFill>
                  <a:schemeClr val="bg2"/>
                </a:solidFill>
                <a:latin typeface="Aptos Display" panose="020B0004020202020204" pitchFamily="34" charset="0"/>
                <a:cs typeface="Segoe UI" panose="020B0502040204020203" pitchFamily="34" charset="0"/>
              </a:rPr>
              <a:t>Mostly will be parent or immediate care giver </a:t>
            </a:r>
          </a:p>
          <a:p>
            <a:pPr marL="742950" lvl="1" indent="-285750">
              <a:buFont typeface="Arial" panose="020B0604020202020204" pitchFamily="34" charset="0"/>
              <a:buChar char="•"/>
            </a:pPr>
            <a:r>
              <a:rPr lang="en-GB" sz="2000" noProof="0" dirty="0">
                <a:solidFill>
                  <a:schemeClr val="bg2"/>
                </a:solidFill>
                <a:latin typeface="Aptos Display" panose="020B0004020202020204" pitchFamily="34" charset="0"/>
                <a:cs typeface="Segoe UI" panose="020B0502040204020203" pitchFamily="34" charset="0"/>
              </a:rPr>
              <a:t>Can talk directly to older children and young people </a:t>
            </a:r>
          </a:p>
          <a:p>
            <a:pPr marL="285750" indent="-285750">
              <a:buFont typeface="Arial" panose="020B0604020202020204" pitchFamily="34" charset="0"/>
              <a:buChar char="•"/>
            </a:pPr>
            <a:r>
              <a:rPr lang="en-GB" sz="2000" b="1" noProof="0" dirty="0">
                <a:solidFill>
                  <a:schemeClr val="bg2"/>
                </a:solidFill>
                <a:latin typeface="Aptos Display" panose="020B0004020202020204" pitchFamily="34" charset="0"/>
                <a:cs typeface="Segoe UI" panose="020B0502040204020203" pitchFamily="34" charset="0"/>
              </a:rPr>
              <a:t>Communication capability </a:t>
            </a:r>
          </a:p>
          <a:p>
            <a:pPr marL="742950" lvl="1" indent="-285750">
              <a:buFont typeface="Arial" panose="020B0604020202020204" pitchFamily="34" charset="0"/>
              <a:buChar char="•"/>
            </a:pPr>
            <a:r>
              <a:rPr lang="en-GB" sz="2000" noProof="0" dirty="0">
                <a:solidFill>
                  <a:schemeClr val="bg2"/>
                </a:solidFill>
                <a:latin typeface="Aptos Display" panose="020B0004020202020204" pitchFamily="34" charset="0"/>
                <a:cs typeface="Segoe UI" panose="020B0502040204020203" pitchFamily="34" charset="0"/>
              </a:rPr>
              <a:t>Assess the caller’s ability to communicate the current situation accurately, as well as understand the questions  – consider if there are</a:t>
            </a:r>
          </a:p>
          <a:p>
            <a:pPr marL="1200150" lvl="2" indent="-285750">
              <a:buFont typeface="Arial" panose="020B0604020202020204" pitchFamily="34" charset="0"/>
              <a:buChar char="•"/>
            </a:pPr>
            <a:r>
              <a:rPr lang="en-GB" sz="2000" noProof="0" dirty="0">
                <a:solidFill>
                  <a:schemeClr val="bg2"/>
                </a:solidFill>
                <a:latin typeface="Aptos Display" panose="020B0004020202020204" pitchFamily="34" charset="0"/>
                <a:cs typeface="Segoe UI" panose="020B0502040204020203" pitchFamily="34" charset="0"/>
              </a:rPr>
              <a:t>Language barriers</a:t>
            </a:r>
          </a:p>
          <a:p>
            <a:pPr marL="1200150" lvl="2" indent="-285750">
              <a:buFont typeface="Arial" panose="020B0604020202020204" pitchFamily="34" charset="0"/>
              <a:buChar char="•"/>
            </a:pPr>
            <a:r>
              <a:rPr lang="en-GB" sz="2000" noProof="0" dirty="0">
                <a:solidFill>
                  <a:schemeClr val="bg2"/>
                </a:solidFill>
                <a:latin typeface="Aptos Display" panose="020B0004020202020204" pitchFamily="34" charset="0"/>
                <a:cs typeface="Segoe UI" panose="020B0502040204020203" pitchFamily="34" charset="0"/>
              </a:rPr>
              <a:t>Poor connectivity </a:t>
            </a:r>
          </a:p>
          <a:p>
            <a:pPr marL="1200150" lvl="2" indent="-285750">
              <a:buFont typeface="Arial" panose="020B0604020202020204" pitchFamily="34" charset="0"/>
              <a:buChar char="•"/>
            </a:pPr>
            <a:r>
              <a:rPr lang="en-GB" sz="2000" noProof="0" dirty="0">
                <a:solidFill>
                  <a:schemeClr val="bg2"/>
                </a:solidFill>
                <a:latin typeface="Aptos Display" panose="020B0004020202020204" pitchFamily="34" charset="0"/>
                <a:cs typeface="Segoe UI" panose="020B0502040204020203" pitchFamily="34" charset="0"/>
              </a:rPr>
              <a:t>Level of distress</a:t>
            </a:r>
          </a:p>
          <a:p>
            <a:pPr marL="742950" lvl="1" indent="-285750">
              <a:buFont typeface="Arial" panose="020B0604020202020204" pitchFamily="34" charset="0"/>
              <a:buChar char="•"/>
            </a:pPr>
            <a:r>
              <a:rPr lang="en-GB" sz="2000" noProof="0" dirty="0">
                <a:solidFill>
                  <a:schemeClr val="bg2"/>
                </a:solidFill>
                <a:latin typeface="Aptos Display" panose="020B0004020202020204" pitchFamily="34" charset="0"/>
                <a:cs typeface="Segoe UI" panose="020B0502040204020203" pitchFamily="34" charset="0"/>
              </a:rPr>
              <a:t>Is the caller able to ask questions and clarify information if required</a:t>
            </a:r>
          </a:p>
          <a:p>
            <a:pPr marL="742950" lvl="1" indent="-285750">
              <a:buFont typeface="Arial" panose="020B0604020202020204" pitchFamily="34" charset="0"/>
              <a:buChar char="•"/>
            </a:pPr>
            <a:r>
              <a:rPr lang="en-GB" sz="2000" noProof="0" dirty="0">
                <a:solidFill>
                  <a:schemeClr val="bg2"/>
                </a:solidFill>
                <a:latin typeface="Aptos Display" panose="020B0004020202020204" pitchFamily="34" charset="0"/>
                <a:cs typeface="Segoe UI" panose="020B0502040204020203" pitchFamily="34" charset="0"/>
              </a:rPr>
              <a:t>Is there any reason why the guideline is not appropriate </a:t>
            </a:r>
          </a:p>
          <a:p>
            <a:pPr marL="285750" indent="-285750">
              <a:buFont typeface="Arial" panose="020B0604020202020204" pitchFamily="34" charset="0"/>
              <a:buChar char="•"/>
            </a:pPr>
            <a:r>
              <a:rPr lang="en-GB" sz="2000" b="1" i="1" noProof="0" dirty="0">
                <a:solidFill>
                  <a:schemeClr val="bg2"/>
                </a:solidFill>
                <a:latin typeface="Aptos Display" panose="020B0004020202020204" pitchFamily="34" charset="0"/>
                <a:cs typeface="Segoe UI" panose="020B0502040204020203" pitchFamily="34" charset="0"/>
              </a:rPr>
              <a:t>If any doubt – arrange a face-to-face consultation and document decisions clearly </a:t>
            </a:r>
            <a:endParaRPr kumimoji="0" lang="en-GB" sz="2000" b="0" i="0" u="none" strike="noStrike" cap="none" normalizeH="0" baseline="0" noProof="0" dirty="0">
              <a:ln>
                <a:noFill/>
              </a:ln>
              <a:solidFill>
                <a:schemeClr val="tx1"/>
              </a:solidFill>
              <a:effectLst/>
              <a:latin typeface="Aptos Display" panose="020B00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8E85-910C-2139-515F-F01ED311EB33}"/>
            </a:ext>
          </a:extLst>
        </p:cNvPr>
        <p:cNvGrpSpPr/>
        <p:nvPr/>
      </p:nvGrpSpPr>
      <p:grpSpPr>
        <a:xfrm>
          <a:off x="0" y="0"/>
          <a:ext cx="0" cy="0"/>
          <a:chOff x="0" y="0"/>
          <a:chExt cx="0" cy="0"/>
        </a:xfrm>
      </p:grpSpPr>
      <p:sp>
        <p:nvSpPr>
          <p:cNvPr id="25603" name="Title 6">
            <a:extLst>
              <a:ext uri="{FF2B5EF4-FFF2-40B4-BE49-F238E27FC236}">
                <a16:creationId xmlns:a16="http://schemas.microsoft.com/office/drawing/2014/main" id="{E8D9CAB1-390A-2184-9F15-21C7215CDA20}"/>
              </a:ext>
            </a:extLst>
          </p:cNvPr>
          <p:cNvSpPr>
            <a:spLocks noGrp="1"/>
          </p:cNvSpPr>
          <p:nvPr>
            <p:ph type="title"/>
          </p:nvPr>
        </p:nvSpPr>
        <p:spPr>
          <a:xfrm>
            <a:off x="323528" y="60490"/>
            <a:ext cx="7057404" cy="1143000"/>
          </a:xfrm>
          <a:solidFill>
            <a:schemeClr val="tx1"/>
          </a:solidFill>
        </p:spPr>
        <p:txBody>
          <a:bodyPr>
            <a:normAutofit/>
          </a:bodyPr>
          <a:lstStyle/>
          <a:p>
            <a:pPr algn="l" eaLnBrk="1" hangingPunct="1"/>
            <a:r>
              <a:rPr lang="en-GB" sz="4200" b="1" noProof="0" dirty="0">
                <a:solidFill>
                  <a:schemeClr val="accent3"/>
                </a:solidFill>
              </a:rPr>
              <a:t>How to use the Tool (</a:t>
            </a:r>
            <a:r>
              <a:rPr lang="en-GB" sz="4200" b="1" noProof="0" dirty="0" err="1">
                <a:solidFill>
                  <a:schemeClr val="accent3"/>
                </a:solidFill>
              </a:rPr>
              <a:t>cont</a:t>
            </a:r>
            <a:r>
              <a:rPr lang="en-GB" sz="4200" b="1" noProof="0" dirty="0">
                <a:solidFill>
                  <a:schemeClr val="accent3"/>
                </a:solidFill>
              </a:rPr>
              <a:t>) </a:t>
            </a:r>
          </a:p>
        </p:txBody>
      </p:sp>
      <p:sp>
        <p:nvSpPr>
          <p:cNvPr id="25605" name="Slide Number Placeholder 4">
            <a:extLst>
              <a:ext uri="{FF2B5EF4-FFF2-40B4-BE49-F238E27FC236}">
                <a16:creationId xmlns:a16="http://schemas.microsoft.com/office/drawing/2014/main" id="{7233B81D-A42C-050D-9573-45B7C438F9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0F79FF1-4F45-48D0-AE59-304972300B65}" type="slidenum">
              <a:rPr lang="en-GB" sz="1200" noProof="0" smtClean="0">
                <a:solidFill>
                  <a:srgbClr val="898989"/>
                </a:solidFill>
              </a:rPr>
              <a:pPr>
                <a:spcBef>
                  <a:spcPct val="0"/>
                </a:spcBef>
                <a:buFontTx/>
                <a:buNone/>
              </a:pPr>
              <a:t>15</a:t>
            </a:fld>
            <a:endParaRPr lang="en-GB" sz="1200" noProof="0" dirty="0">
              <a:solidFill>
                <a:srgbClr val="898989"/>
              </a:solidFill>
            </a:endParaRPr>
          </a:p>
        </p:txBody>
      </p:sp>
      <p:sp>
        <p:nvSpPr>
          <p:cNvPr id="3" name="Rectangle 1">
            <a:extLst>
              <a:ext uri="{FF2B5EF4-FFF2-40B4-BE49-F238E27FC236}">
                <a16:creationId xmlns:a16="http://schemas.microsoft.com/office/drawing/2014/main" id="{1B9C11AC-FD9D-84D8-D71A-1AFA5F46C8FC}"/>
              </a:ext>
            </a:extLst>
          </p:cNvPr>
          <p:cNvSpPr>
            <a:spLocks noChangeArrowheads="1"/>
          </p:cNvSpPr>
          <p:nvPr/>
        </p:nvSpPr>
        <p:spPr bwMode="auto">
          <a:xfrm>
            <a:off x="413702" y="3573016"/>
            <a:ext cx="8064895" cy="738664"/>
          </a:xfrm>
          <a:prstGeom prst="rect">
            <a:avLst/>
          </a:prstGeom>
          <a:noFill/>
          <a:ln>
            <a:noFill/>
          </a:ln>
          <a:effec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1600" b="1" noProof="0" dirty="0">
              <a:solidFill>
                <a:schemeClr val="bg2"/>
              </a:solidFill>
              <a:latin typeface="+mj-lt"/>
              <a:cs typeface="Segoe UI" panose="020B0502040204020203" pitchFamily="34" charset="0"/>
            </a:endParaRPr>
          </a:p>
          <a:p>
            <a:pPr marR="0" lvl="0" algn="l" defTabSz="914400" rtl="0" eaLnBrk="0" fontAlgn="base" latinLnBrk="0" hangingPunct="0">
              <a:lnSpc>
                <a:spcPct val="100000"/>
              </a:lnSpc>
              <a:spcBef>
                <a:spcPct val="0"/>
              </a:spcBef>
              <a:spcAft>
                <a:spcPct val="0"/>
              </a:spcAft>
              <a:buClrTx/>
              <a:buSzTx/>
              <a:tabLst/>
            </a:pPr>
            <a:endParaRPr lang="en-GB" sz="1600" b="1" noProof="0" dirty="0">
              <a:solidFill>
                <a:schemeClr val="bg2"/>
              </a:solidFill>
              <a:latin typeface="+mj-lt"/>
              <a:cs typeface="Segoe UI" panose="020B0502040204020203"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1600" b="0" i="0" u="none" strike="noStrike" cap="none" normalizeH="0" baseline="0" noProof="0" dirty="0">
              <a:ln>
                <a:noFill/>
              </a:ln>
              <a:solidFill>
                <a:schemeClr val="tx1"/>
              </a:solidFill>
              <a:effectLst/>
              <a:latin typeface="+mj-lt"/>
            </a:endParaRPr>
          </a:p>
        </p:txBody>
      </p:sp>
      <p:sp>
        <p:nvSpPr>
          <p:cNvPr id="2" name="Rectangle 1">
            <a:extLst>
              <a:ext uri="{FF2B5EF4-FFF2-40B4-BE49-F238E27FC236}">
                <a16:creationId xmlns:a16="http://schemas.microsoft.com/office/drawing/2014/main" id="{B48A505D-E934-B280-66FB-DFF295B7C466}"/>
              </a:ext>
            </a:extLst>
          </p:cNvPr>
          <p:cNvSpPr>
            <a:spLocks noChangeArrowheads="1"/>
          </p:cNvSpPr>
          <p:nvPr/>
        </p:nvSpPr>
        <p:spPr bwMode="auto">
          <a:xfrm>
            <a:off x="170756" y="1218526"/>
            <a:ext cx="8550786" cy="4708981"/>
          </a:xfrm>
          <a:prstGeom prst="rect">
            <a:avLst/>
          </a:prstGeom>
          <a:noFill/>
          <a:ln>
            <a:noFill/>
          </a:ln>
          <a:effec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GB" noProof="0" dirty="0">
                <a:solidFill>
                  <a:schemeClr val="bg2"/>
                </a:solidFill>
                <a:latin typeface="Aptos Display" panose="020B0004020202020204" pitchFamily="34" charset="0"/>
              </a:rPr>
              <a:t>Some calls may be received that are not directly covered by the assessment tool. If the tool grading systems is helpful, they can be logged as ‘other’</a:t>
            </a:r>
          </a:p>
          <a:p>
            <a:pPr marL="742950" lvl="1" indent="-285750">
              <a:buFont typeface="Arial" panose="020B0604020202020204" pitchFamily="34" charset="0"/>
              <a:buChar char="•"/>
            </a:pPr>
            <a:r>
              <a:rPr lang="en-GB" noProof="0" dirty="0">
                <a:solidFill>
                  <a:schemeClr val="bg2"/>
                </a:solidFill>
                <a:latin typeface="Aptos Display" panose="020B0004020202020204" pitchFamily="34" charset="0"/>
              </a:rPr>
              <a:t>E.g. </a:t>
            </a:r>
          </a:p>
          <a:p>
            <a:pPr marL="1200150" lvl="2" indent="-285750">
              <a:buFont typeface="Arial" panose="020B0604020202020204" pitchFamily="34" charset="0"/>
              <a:buChar char="•"/>
            </a:pPr>
            <a:r>
              <a:rPr lang="en-GB" noProof="0" dirty="0">
                <a:solidFill>
                  <a:schemeClr val="bg2"/>
                </a:solidFill>
                <a:latin typeface="Aptos Display" panose="020B0004020202020204" pitchFamily="34" charset="0"/>
              </a:rPr>
              <a:t>Medication query </a:t>
            </a:r>
          </a:p>
          <a:p>
            <a:pPr marL="1200150" lvl="2" indent="-285750">
              <a:buFont typeface="Arial" panose="020B0604020202020204" pitchFamily="34" charset="0"/>
              <a:buChar char="•"/>
            </a:pPr>
            <a:r>
              <a:rPr lang="en-GB" noProof="0" dirty="0">
                <a:solidFill>
                  <a:schemeClr val="bg2"/>
                </a:solidFill>
                <a:latin typeface="Aptos Display" panose="020B0004020202020204" pitchFamily="34" charset="0"/>
              </a:rPr>
              <a:t>NGT problem </a:t>
            </a:r>
          </a:p>
          <a:p>
            <a:pPr marL="1200150" lvl="2" indent="-285750">
              <a:buFont typeface="Arial" panose="020B0604020202020204" pitchFamily="34" charset="0"/>
              <a:buChar char="•"/>
            </a:pPr>
            <a:r>
              <a:rPr lang="en-GB" noProof="0" dirty="0">
                <a:solidFill>
                  <a:schemeClr val="bg2"/>
                </a:solidFill>
                <a:latin typeface="Aptos Display" panose="020B0004020202020204" pitchFamily="34" charset="0"/>
              </a:rPr>
              <a:t>CVAD problem  - e.g. ambulatory infusion extravasation, split </a:t>
            </a:r>
            <a:r>
              <a:rPr lang="en-GB" noProof="0" dirty="0" err="1">
                <a:solidFill>
                  <a:schemeClr val="bg2"/>
                </a:solidFill>
                <a:latin typeface="Aptos Display" panose="020B0004020202020204" pitchFamily="34" charset="0"/>
              </a:rPr>
              <a:t>hickman</a:t>
            </a:r>
            <a:r>
              <a:rPr lang="en-GB" noProof="0" dirty="0">
                <a:solidFill>
                  <a:schemeClr val="bg2"/>
                </a:solidFill>
                <a:latin typeface="Aptos Display" panose="020B0004020202020204" pitchFamily="34" charset="0"/>
              </a:rPr>
              <a:t> line</a:t>
            </a:r>
          </a:p>
          <a:p>
            <a:pPr marL="1200150" lvl="2" indent="-285750">
              <a:buFont typeface="Arial" panose="020B0604020202020204" pitchFamily="34" charset="0"/>
              <a:buChar char="•"/>
            </a:pPr>
            <a:r>
              <a:rPr lang="en-GB" noProof="0" dirty="0">
                <a:solidFill>
                  <a:schemeClr val="bg2"/>
                </a:solidFill>
                <a:latin typeface="Aptos Display" panose="020B0004020202020204" pitchFamily="34" charset="0"/>
              </a:rPr>
              <a:t>Patients on alternative pathways (e.g. Palliative care) </a:t>
            </a:r>
          </a:p>
          <a:p>
            <a:pPr marL="285750" indent="-285750">
              <a:buFont typeface="Arial" panose="020B0604020202020204" pitchFamily="34" charset="0"/>
              <a:buChar char="•"/>
            </a:pPr>
            <a:r>
              <a:rPr lang="en-GB" noProof="0" dirty="0">
                <a:solidFill>
                  <a:schemeClr val="bg2"/>
                </a:solidFill>
                <a:latin typeface="Aptos Display" panose="020B0004020202020204" pitchFamily="34" charset="0"/>
              </a:rPr>
              <a:t>In these circumstances: </a:t>
            </a:r>
          </a:p>
          <a:p>
            <a:pPr marL="742950" lvl="1" indent="-285750">
              <a:buFont typeface="Arial" panose="020B0604020202020204" pitchFamily="34" charset="0"/>
              <a:buChar char="•"/>
            </a:pPr>
            <a:r>
              <a:rPr lang="en-GB" noProof="0" dirty="0">
                <a:solidFill>
                  <a:schemeClr val="bg2"/>
                </a:solidFill>
                <a:latin typeface="Aptos Display" panose="020B0004020202020204" pitchFamily="34" charset="0"/>
              </a:rPr>
              <a:t>Calls should be managed as per local policies or the specific pathway </a:t>
            </a:r>
          </a:p>
          <a:p>
            <a:pPr marL="742950" lvl="1" indent="-285750">
              <a:buFont typeface="Arial" panose="020B0604020202020204" pitchFamily="34" charset="0"/>
              <a:buChar char="•"/>
            </a:pPr>
            <a:r>
              <a:rPr lang="en-GB" noProof="0" dirty="0">
                <a:solidFill>
                  <a:schemeClr val="bg2"/>
                </a:solidFill>
                <a:latin typeface="Aptos Display" panose="020B0004020202020204" pitchFamily="34" charset="0"/>
              </a:rPr>
              <a:t>It may be appropriate to complete a full assessment to understand the context of the call and get a full picture of the child’s wellbeing. </a:t>
            </a:r>
          </a:p>
          <a:p>
            <a:pPr marL="742950" lvl="1" indent="-285750">
              <a:buFont typeface="Arial" panose="020B0604020202020204" pitchFamily="34" charset="0"/>
              <a:buChar char="•"/>
            </a:pPr>
            <a:r>
              <a:rPr lang="en-GB" noProof="0" dirty="0">
                <a:solidFill>
                  <a:schemeClr val="bg2"/>
                </a:solidFill>
                <a:latin typeface="Aptos Display" panose="020B0004020202020204" pitchFamily="34" charset="0"/>
              </a:rPr>
              <a:t>Some of these ‘other’ items may not require attendance for review but the toolkit facilitates good documentation of the enquiry and advice given. </a:t>
            </a:r>
          </a:p>
          <a:p>
            <a:pPr marL="742950" lvl="1" indent="-285750">
              <a:buFont typeface="Arial" panose="020B0604020202020204" pitchFamily="34" charset="0"/>
              <a:buChar char="•"/>
            </a:pPr>
            <a:r>
              <a:rPr lang="en-GB" noProof="0" dirty="0">
                <a:solidFill>
                  <a:schemeClr val="bg2"/>
                </a:solidFill>
                <a:latin typeface="Aptos Display" panose="020B0004020202020204" pitchFamily="34" charset="0"/>
              </a:rPr>
              <a:t>In some circumstances, additional teams (e.g. Symptom Control, Palliative Care, Hospice, POONS or CCN teams) need to be informed and can support. </a:t>
            </a:r>
          </a:p>
          <a:p>
            <a:pPr marL="742950" lvl="1" indent="-285750">
              <a:buFont typeface="Arial" panose="020B0604020202020204" pitchFamily="34" charset="0"/>
              <a:buChar char="•"/>
            </a:pPr>
            <a:r>
              <a:rPr lang="en-GB" noProof="0" dirty="0">
                <a:solidFill>
                  <a:schemeClr val="bg2"/>
                </a:solidFill>
                <a:latin typeface="Aptos Display" panose="020B0004020202020204" pitchFamily="34" charset="0"/>
              </a:rPr>
              <a:t>Documentation of decision making and clinical judgment is key and the Log Sheet should be used for recording and auditing.</a:t>
            </a:r>
          </a:p>
        </p:txBody>
      </p:sp>
    </p:spTree>
    <p:extLst>
      <p:ext uri="{BB962C8B-B14F-4D97-AF65-F5344CB8AC3E}">
        <p14:creationId xmlns:p14="http://schemas.microsoft.com/office/powerpoint/2010/main" val="82770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3A268-5D40-6A5E-102B-C4CDB3049BEC}"/>
            </a:ext>
          </a:extLst>
        </p:cNvPr>
        <p:cNvGrpSpPr/>
        <p:nvPr/>
      </p:nvGrpSpPr>
      <p:grpSpPr>
        <a:xfrm>
          <a:off x="0" y="0"/>
          <a:ext cx="0" cy="0"/>
          <a:chOff x="0" y="0"/>
          <a:chExt cx="0" cy="0"/>
        </a:xfrm>
      </p:grpSpPr>
      <p:sp>
        <p:nvSpPr>
          <p:cNvPr id="25605" name="Slide Number Placeholder 4">
            <a:extLst>
              <a:ext uri="{FF2B5EF4-FFF2-40B4-BE49-F238E27FC236}">
                <a16:creationId xmlns:a16="http://schemas.microsoft.com/office/drawing/2014/main" id="{E3F66316-E2E0-F50A-DB1D-1ACA4883A3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0F79FF1-4F45-48D0-AE59-304972300B65}" type="slidenum">
              <a:rPr lang="en-GB" sz="1200" noProof="0" smtClean="0">
                <a:solidFill>
                  <a:srgbClr val="898989"/>
                </a:solidFill>
              </a:rPr>
              <a:pPr>
                <a:spcBef>
                  <a:spcPct val="0"/>
                </a:spcBef>
                <a:buFontTx/>
                <a:buNone/>
              </a:pPr>
              <a:t>16</a:t>
            </a:fld>
            <a:endParaRPr lang="en-GB" sz="1200" noProof="0" dirty="0">
              <a:solidFill>
                <a:srgbClr val="898989"/>
              </a:solidFill>
            </a:endParaRPr>
          </a:p>
        </p:txBody>
      </p:sp>
      <p:sp>
        <p:nvSpPr>
          <p:cNvPr id="3" name="Rectangle 1">
            <a:extLst>
              <a:ext uri="{FF2B5EF4-FFF2-40B4-BE49-F238E27FC236}">
                <a16:creationId xmlns:a16="http://schemas.microsoft.com/office/drawing/2014/main" id="{3AFA9566-B60B-8838-7D51-E1FF00E2A9AD}"/>
              </a:ext>
            </a:extLst>
          </p:cNvPr>
          <p:cNvSpPr>
            <a:spLocks noChangeArrowheads="1"/>
          </p:cNvSpPr>
          <p:nvPr/>
        </p:nvSpPr>
        <p:spPr bwMode="auto">
          <a:xfrm>
            <a:off x="323528" y="1214379"/>
            <a:ext cx="8064895" cy="4985980"/>
          </a:xfrm>
          <a:prstGeom prst="rect">
            <a:avLst/>
          </a:prstGeom>
          <a:noFill/>
          <a:ln>
            <a:noFill/>
          </a:ln>
          <a:effec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en-GB" sz="2400" b="1" i="0" u="none" strike="noStrike" cap="none" normalizeH="0" baseline="0" noProof="0" dirty="0">
                <a:ln>
                  <a:noFill/>
                </a:ln>
                <a:solidFill>
                  <a:schemeClr val="bg2"/>
                </a:solidFill>
                <a:effectLst/>
                <a:latin typeface="+mn-lt"/>
                <a:cs typeface="Segoe UI" panose="020B0502040204020203" pitchFamily="34" charset="0"/>
              </a:rPr>
              <a:t>Step 1 – Data collection </a:t>
            </a:r>
          </a:p>
          <a:p>
            <a:pPr marR="0" lvl="0" algn="l" defTabSz="914400" rtl="0" eaLnBrk="0" fontAlgn="base" latinLnBrk="0" hangingPunct="0">
              <a:lnSpc>
                <a:spcPct val="100000"/>
              </a:lnSpc>
              <a:spcBef>
                <a:spcPct val="0"/>
              </a:spcBef>
              <a:spcAft>
                <a:spcPct val="0"/>
              </a:spcAft>
              <a:buClrTx/>
              <a:buSzTx/>
              <a:tabLst/>
            </a:pPr>
            <a:endParaRPr kumimoji="0" lang="en-GB" sz="2000" b="1" i="0" u="none" strike="noStrike" cap="none" normalizeH="0" baseline="0" noProof="0" dirty="0">
              <a:ln>
                <a:noFill/>
              </a:ln>
              <a:solidFill>
                <a:schemeClr val="bg2"/>
              </a:solidFill>
              <a:effectLst/>
              <a:latin typeface="+mn-lt"/>
              <a:cs typeface="Segoe UI" panose="020B050204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1" i="0" u="none" strike="noStrike" cap="none" normalizeH="0" baseline="0" noProof="0" dirty="0">
                <a:ln>
                  <a:noFill/>
                </a:ln>
                <a:solidFill>
                  <a:schemeClr val="bg2"/>
                </a:solidFill>
                <a:effectLst/>
                <a:latin typeface="+mn-lt"/>
                <a:cs typeface="Segoe UI" panose="020B0502040204020203" pitchFamily="34" charset="0"/>
              </a:rPr>
              <a:t>Perform a rapid initial assessment of the situation. </a:t>
            </a:r>
            <a:r>
              <a:rPr kumimoji="0" lang="en-GB" sz="2000" i="0" u="none" strike="noStrike" cap="none" normalizeH="0" baseline="0" noProof="0" dirty="0">
                <a:ln>
                  <a:noFill/>
                </a:ln>
                <a:solidFill>
                  <a:schemeClr val="bg2"/>
                </a:solidFill>
                <a:effectLst/>
                <a:latin typeface="+mn-lt"/>
                <a:cs typeface="Segoe UI" panose="020B0502040204020203" pitchFamily="34" charset="0"/>
              </a:rPr>
              <a:t>Is this an emergency? Do you need to recommend phoning 999</a:t>
            </a:r>
            <a:r>
              <a:rPr lang="en-GB" sz="2000" noProof="0" dirty="0">
                <a:solidFill>
                  <a:schemeClr val="bg2"/>
                </a:solidFill>
                <a:latin typeface="+mn-lt"/>
                <a:cs typeface="Segoe UI" panose="020B0502040204020203" pitchFamily="34" charset="0"/>
              </a:rPr>
              <a:t>?</a:t>
            </a:r>
          </a:p>
          <a:p>
            <a:pPr marL="285750" indent="-285750">
              <a:buFont typeface="Arial" panose="020B0604020202020204" pitchFamily="34" charset="0"/>
              <a:buChar char="•"/>
            </a:pPr>
            <a:r>
              <a:rPr lang="en-GB" sz="2000" b="1" noProof="0" dirty="0">
                <a:solidFill>
                  <a:schemeClr val="bg2"/>
                </a:solidFill>
                <a:latin typeface="+mn-lt"/>
                <a:cs typeface="Segoe UI" panose="020B0502040204020203" pitchFamily="34" charset="0"/>
              </a:rPr>
              <a:t>For all calls – </a:t>
            </a:r>
            <a:r>
              <a:rPr lang="en-GB" sz="2000" noProof="0" dirty="0">
                <a:solidFill>
                  <a:schemeClr val="bg2"/>
                </a:solidFill>
                <a:latin typeface="+mn-lt"/>
                <a:cs typeface="Segoe UI" panose="020B0502040204020203" pitchFamily="34" charset="0"/>
              </a:rPr>
              <a:t>record name and contact details of caller first, in case call is interrupted and you need to contact them back.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2000" b="1" noProof="0" dirty="0">
                <a:solidFill>
                  <a:schemeClr val="bg2"/>
                </a:solidFill>
                <a:latin typeface="+mn-lt"/>
                <a:cs typeface="Segoe UI" panose="020B0502040204020203" pitchFamily="34" charset="0"/>
              </a:rPr>
              <a:t>Is the caller able to understand and communicate? </a:t>
            </a:r>
            <a:r>
              <a:rPr lang="en-GB" sz="2000" noProof="0" dirty="0">
                <a:solidFill>
                  <a:schemeClr val="bg2"/>
                </a:solidFill>
                <a:latin typeface="+mn-lt"/>
                <a:cs typeface="Segoe UI" panose="020B0502040204020203" pitchFamily="34" charset="0"/>
              </a:rPr>
              <a:t>If there is any doubt in this, or a clear language barrier – arrange a face-to-face consultation.</a:t>
            </a:r>
            <a:endParaRPr lang="en-GB" sz="2000" b="1" noProof="0" dirty="0">
              <a:solidFill>
                <a:schemeClr val="bg2"/>
              </a:solidFill>
              <a:latin typeface="+mn-lt"/>
              <a:cs typeface="Segoe UI" panose="020B050204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2000" b="1" noProof="0" dirty="0">
                <a:solidFill>
                  <a:schemeClr val="bg2"/>
                </a:solidFill>
                <a:latin typeface="+mn-lt"/>
                <a:cs typeface="Segoe UI" panose="020B0502040204020203" pitchFamily="34" charset="0"/>
              </a:rPr>
              <a:t>Do you think the caller is able to provide accurate information and have a good understanding of the questions or instructions provided? </a:t>
            </a:r>
            <a:r>
              <a:rPr lang="en-GB" sz="2000" noProof="0" dirty="0">
                <a:solidFill>
                  <a:schemeClr val="bg2"/>
                </a:solidFill>
                <a:latin typeface="+mn-lt"/>
                <a:cs typeface="Segoe UI" panose="020B0502040204020203" pitchFamily="34" charset="0"/>
              </a:rPr>
              <a:t>If not, arrange a face-to-face consultation. </a:t>
            </a:r>
          </a:p>
          <a:p>
            <a:pPr marL="285750" indent="-285750">
              <a:buFont typeface="Arial" panose="020B0604020202020204" pitchFamily="34" charset="0"/>
              <a:buChar char="•"/>
            </a:pPr>
            <a:r>
              <a:rPr lang="en-GB" sz="2000" b="1" noProof="0" dirty="0">
                <a:solidFill>
                  <a:schemeClr val="bg2"/>
                </a:solidFill>
                <a:latin typeface="+mn-lt"/>
                <a:cs typeface="Segoe UI" panose="020B0502040204020203" pitchFamily="34" charset="0"/>
              </a:rPr>
              <a:t>Ask questions in a logical sequence. </a:t>
            </a:r>
            <a:r>
              <a:rPr lang="en-GB" sz="2000" noProof="0" dirty="0">
                <a:solidFill>
                  <a:schemeClr val="bg2"/>
                </a:solidFill>
                <a:latin typeface="+mn-lt"/>
                <a:cs typeface="Segoe UI" panose="020B0502040204020203" pitchFamily="34" charset="0"/>
              </a:rPr>
              <a:t>Use the toolkit symptom assessment for the sequence and use the prompt questions to guide as appropriate. </a:t>
            </a:r>
          </a:p>
          <a:p>
            <a:pPr marL="285750" indent="-285750">
              <a:buFont typeface="Arial" panose="020B0604020202020204" pitchFamily="34" charset="0"/>
              <a:buChar char="•"/>
            </a:pPr>
            <a:r>
              <a:rPr lang="en-GB" sz="2000" b="1" noProof="0" dirty="0">
                <a:solidFill>
                  <a:schemeClr val="bg2"/>
                </a:solidFill>
                <a:latin typeface="+mn-lt"/>
                <a:cs typeface="Segoe UI" panose="020B0502040204020203" pitchFamily="34" charset="0"/>
              </a:rPr>
              <a:t>Provide information slowly and thoughtfully. </a:t>
            </a:r>
            <a:r>
              <a:rPr lang="en-GB" sz="2000" noProof="0" dirty="0">
                <a:solidFill>
                  <a:schemeClr val="bg2"/>
                </a:solidFill>
                <a:latin typeface="+mn-lt"/>
                <a:cs typeface="Segoe UI" panose="020B0502040204020203" pitchFamily="34" charset="0"/>
              </a:rPr>
              <a:t>Allow the caller to comprehend what's being said and confirm understanding. Be conscious of anxiety and distress of caller and CYP. </a:t>
            </a:r>
            <a:endParaRPr kumimoji="0" lang="en-GB" sz="1600" b="0" i="0" u="none" strike="noStrike" cap="none" normalizeH="0" baseline="0" noProof="0" dirty="0">
              <a:ln>
                <a:noFill/>
              </a:ln>
              <a:solidFill>
                <a:schemeClr val="tx1"/>
              </a:solidFill>
              <a:effectLst/>
              <a:latin typeface="+mn-lt"/>
            </a:endParaRPr>
          </a:p>
        </p:txBody>
      </p:sp>
      <p:sp>
        <p:nvSpPr>
          <p:cNvPr id="2" name="Title 6">
            <a:extLst>
              <a:ext uri="{FF2B5EF4-FFF2-40B4-BE49-F238E27FC236}">
                <a16:creationId xmlns:a16="http://schemas.microsoft.com/office/drawing/2014/main" id="{1497B722-3157-E8E2-BEFD-2E665AE299DB}"/>
              </a:ext>
            </a:extLst>
          </p:cNvPr>
          <p:cNvSpPr txBox="1">
            <a:spLocks/>
          </p:cNvSpPr>
          <p:nvPr/>
        </p:nvSpPr>
        <p:spPr>
          <a:xfrm>
            <a:off x="323528" y="60490"/>
            <a:ext cx="7057404" cy="997897"/>
          </a:xfrm>
          <a:prstGeom prst="rect">
            <a:avLst/>
          </a:prstGeom>
          <a:solidFill>
            <a:schemeClr val="tx1"/>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GB" sz="4200" b="1" noProof="0" dirty="0">
                <a:solidFill>
                  <a:schemeClr val="accent3"/>
                </a:solidFill>
              </a:rPr>
              <a:t>How to use the Tool (</a:t>
            </a:r>
            <a:r>
              <a:rPr lang="en-GB" sz="4200" b="1" noProof="0" dirty="0" err="1">
                <a:solidFill>
                  <a:schemeClr val="accent3"/>
                </a:solidFill>
              </a:rPr>
              <a:t>cont</a:t>
            </a:r>
            <a:r>
              <a:rPr lang="en-GB" sz="4200" b="1" noProof="0" dirty="0">
                <a:solidFill>
                  <a:schemeClr val="accent3"/>
                </a:solidFill>
              </a:rPr>
              <a:t>) </a:t>
            </a:r>
          </a:p>
        </p:txBody>
      </p:sp>
    </p:spTree>
    <p:extLst>
      <p:ext uri="{BB962C8B-B14F-4D97-AF65-F5344CB8AC3E}">
        <p14:creationId xmlns:p14="http://schemas.microsoft.com/office/powerpoint/2010/main" val="79734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2">
            <a:extLst>
              <a:ext uri="{FF2B5EF4-FFF2-40B4-BE49-F238E27FC236}">
                <a16:creationId xmlns:a16="http://schemas.microsoft.com/office/drawing/2014/main" id="{05933DD9-19BE-4D38-893F-F7A1AD2954AE}"/>
              </a:ext>
            </a:extLst>
          </p:cNvPr>
          <p:cNvSpPr>
            <a:spLocks noGrp="1"/>
          </p:cNvSpPr>
          <p:nvPr>
            <p:ph idx="1"/>
          </p:nvPr>
        </p:nvSpPr>
        <p:spPr>
          <a:xfrm>
            <a:off x="457200" y="1719331"/>
            <a:ext cx="8229600" cy="3875538"/>
          </a:xfrm>
        </p:spPr>
        <p:txBody>
          <a:bodyPr>
            <a:normAutofit/>
          </a:bodyPr>
          <a:lstStyle/>
          <a:p>
            <a:pPr marL="0" indent="0">
              <a:spcBef>
                <a:spcPts val="600"/>
              </a:spcBef>
              <a:spcAft>
                <a:spcPts val="600"/>
              </a:spcAft>
              <a:buClr>
                <a:srgbClr val="B90A7D"/>
              </a:buClr>
              <a:buNone/>
            </a:pPr>
            <a:r>
              <a:rPr lang="en-GB" sz="2400" b="1" noProof="0" dirty="0">
                <a:solidFill>
                  <a:schemeClr val="bg2"/>
                </a:solidFill>
              </a:rPr>
              <a:t>Step 2 – Assessment of child / young person</a:t>
            </a:r>
          </a:p>
          <a:p>
            <a:pPr eaLnBrk="1" hangingPunct="1">
              <a:spcBef>
                <a:spcPts val="600"/>
              </a:spcBef>
              <a:spcAft>
                <a:spcPts val="600"/>
              </a:spcAft>
              <a:buClr>
                <a:srgbClr val="B90A7D"/>
              </a:buClr>
            </a:pPr>
            <a:r>
              <a:rPr lang="en-GB" sz="2000" b="1" noProof="0" dirty="0">
                <a:solidFill>
                  <a:schemeClr val="bg2"/>
                </a:solidFill>
              </a:rPr>
              <a:t>What is the patient / carer’s initial concern, why are </a:t>
            </a:r>
            <a:br>
              <a:rPr lang="en-GB" sz="2000" b="1" noProof="0" dirty="0">
                <a:solidFill>
                  <a:schemeClr val="bg2"/>
                </a:solidFill>
              </a:rPr>
            </a:br>
            <a:r>
              <a:rPr lang="en-GB" sz="2000" b="1" noProof="0" dirty="0">
                <a:solidFill>
                  <a:schemeClr val="bg2"/>
                </a:solidFill>
              </a:rPr>
              <a:t>they calling? </a:t>
            </a:r>
          </a:p>
          <a:p>
            <a:pPr eaLnBrk="1" hangingPunct="1">
              <a:spcBef>
                <a:spcPts val="600"/>
              </a:spcBef>
              <a:spcAft>
                <a:spcPts val="600"/>
              </a:spcAft>
              <a:buClr>
                <a:srgbClr val="B90A7D"/>
              </a:buClr>
            </a:pPr>
            <a:r>
              <a:rPr lang="en-GB" sz="2000" b="1" noProof="0" dirty="0">
                <a:solidFill>
                  <a:schemeClr val="bg2"/>
                </a:solidFill>
              </a:rPr>
              <a:t>Initial assessment -</a:t>
            </a:r>
            <a:r>
              <a:rPr lang="en-GB" sz="2000" noProof="0" dirty="0">
                <a:solidFill>
                  <a:schemeClr val="bg2"/>
                </a:solidFill>
              </a:rPr>
              <a:t> using an ABC approach (first questions on Toolkit). If 999 required, advise to hang up and call emergency services. Record advice given on log sheet. </a:t>
            </a:r>
          </a:p>
          <a:p>
            <a:pPr eaLnBrk="1" hangingPunct="1">
              <a:spcBef>
                <a:spcPts val="600"/>
              </a:spcBef>
              <a:spcAft>
                <a:spcPts val="600"/>
              </a:spcAft>
              <a:buClr>
                <a:srgbClr val="B90A7D"/>
              </a:buClr>
            </a:pPr>
            <a:r>
              <a:rPr lang="en-GB" sz="2000" b="1" noProof="0" dirty="0">
                <a:solidFill>
                  <a:schemeClr val="bg2"/>
                </a:solidFill>
              </a:rPr>
              <a:t>Continue assessment process –</a:t>
            </a:r>
            <a:r>
              <a:rPr lang="en-GB" sz="2000" b="1" i="1" noProof="0" dirty="0">
                <a:solidFill>
                  <a:schemeClr val="bg2"/>
                </a:solidFill>
              </a:rPr>
              <a:t> </a:t>
            </a:r>
            <a:r>
              <a:rPr lang="en-GB" sz="2000" noProof="0" dirty="0">
                <a:solidFill>
                  <a:schemeClr val="bg2"/>
                </a:solidFill>
              </a:rPr>
              <a:t>if </a:t>
            </a:r>
            <a:r>
              <a:rPr lang="en-GB" sz="2000" noProof="0" dirty="0">
                <a:solidFill>
                  <a:srgbClr val="FF0000"/>
                </a:solidFill>
              </a:rPr>
              <a:t>RED</a:t>
            </a:r>
            <a:r>
              <a:rPr lang="en-GB" sz="2000" noProof="0" dirty="0">
                <a:solidFill>
                  <a:schemeClr val="bg2"/>
                </a:solidFill>
              </a:rPr>
              <a:t> score but not a 999 emergency – continue full assessment to gather more information and ensure no more urgent symptoms are missed – this will facilitate a high quality SBAR handover to the receiving team or appropriate escalation. </a:t>
            </a:r>
          </a:p>
          <a:p>
            <a:pPr eaLnBrk="1" hangingPunct="1">
              <a:spcBef>
                <a:spcPts val="600"/>
              </a:spcBef>
              <a:spcAft>
                <a:spcPts val="600"/>
              </a:spcAft>
              <a:buClr>
                <a:srgbClr val="B90A7D"/>
              </a:buClr>
            </a:pPr>
            <a:r>
              <a:rPr lang="en-GB" sz="2000" noProof="0" dirty="0">
                <a:solidFill>
                  <a:schemeClr val="bg2"/>
                </a:solidFill>
              </a:rPr>
              <a:t>If situation changes and 999 required, stop and advise as such. </a:t>
            </a:r>
            <a:endParaRPr lang="en-GB" noProof="0" dirty="0"/>
          </a:p>
        </p:txBody>
      </p:sp>
      <p:sp>
        <p:nvSpPr>
          <p:cNvPr id="26629" name="Slide Number Placeholder 4">
            <a:extLst>
              <a:ext uri="{FF2B5EF4-FFF2-40B4-BE49-F238E27FC236}">
                <a16:creationId xmlns:a16="http://schemas.microsoft.com/office/drawing/2014/main" id="{060B0E21-EB02-407F-ABF1-27DC85A3B7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8084527-0ADF-4BA9-BA6C-0493E8E23688}" type="slidenum">
              <a:rPr lang="en-GB" sz="1200" noProof="0" smtClean="0">
                <a:solidFill>
                  <a:srgbClr val="898989"/>
                </a:solidFill>
              </a:rPr>
              <a:pPr>
                <a:spcBef>
                  <a:spcPct val="0"/>
                </a:spcBef>
                <a:buFontTx/>
                <a:buNone/>
              </a:pPr>
              <a:t>17</a:t>
            </a:fld>
            <a:endParaRPr lang="en-GB" sz="1200" noProof="0" dirty="0">
              <a:solidFill>
                <a:srgbClr val="898989"/>
              </a:solidFill>
            </a:endParaRPr>
          </a:p>
        </p:txBody>
      </p:sp>
      <p:sp>
        <p:nvSpPr>
          <p:cNvPr id="3" name="TextBox 2">
            <a:extLst>
              <a:ext uri="{FF2B5EF4-FFF2-40B4-BE49-F238E27FC236}">
                <a16:creationId xmlns:a16="http://schemas.microsoft.com/office/drawing/2014/main" id="{BB51B790-4FD2-079F-6A22-83C027FAA6D1}"/>
              </a:ext>
            </a:extLst>
          </p:cNvPr>
          <p:cNvSpPr txBox="1"/>
          <p:nvPr/>
        </p:nvSpPr>
        <p:spPr>
          <a:xfrm>
            <a:off x="457200" y="508622"/>
            <a:ext cx="7200800" cy="738664"/>
          </a:xfrm>
          <a:prstGeom prst="rect">
            <a:avLst/>
          </a:prstGeom>
          <a:noFill/>
        </p:spPr>
        <p:txBody>
          <a:bodyPr wrap="square">
            <a:spAutoFit/>
          </a:bodyPr>
          <a:lstStyle/>
          <a:p>
            <a:pPr fontAlgn="auto">
              <a:spcAft>
                <a:spcPts val="0"/>
              </a:spcAft>
            </a:pPr>
            <a:r>
              <a:rPr lang="en-GB" sz="4200" b="1" noProof="0" dirty="0">
                <a:solidFill>
                  <a:schemeClr val="accent3"/>
                </a:solidFill>
                <a:latin typeface="+mj-lt"/>
              </a:rPr>
              <a:t>How to use the Tool (</a:t>
            </a:r>
            <a:r>
              <a:rPr lang="en-GB" sz="4200" b="1" noProof="0" dirty="0" err="1">
                <a:solidFill>
                  <a:schemeClr val="accent3"/>
                </a:solidFill>
                <a:latin typeface="+mj-lt"/>
              </a:rPr>
              <a:t>cont</a:t>
            </a:r>
            <a:r>
              <a:rPr lang="en-GB" sz="4200" b="1" noProof="0" dirty="0">
                <a:solidFill>
                  <a:schemeClr val="accent3"/>
                </a:solidFill>
                <a:latin typeface="+mj-lt"/>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Content Placeholder 2">
            <a:extLst>
              <a:ext uri="{FF2B5EF4-FFF2-40B4-BE49-F238E27FC236}">
                <a16:creationId xmlns:a16="http://schemas.microsoft.com/office/drawing/2014/main" id="{3C68F6E7-2588-410F-AF30-B3EFCCF82E55}"/>
              </a:ext>
            </a:extLst>
          </p:cNvPr>
          <p:cNvSpPr>
            <a:spLocks noGrp="1"/>
          </p:cNvSpPr>
          <p:nvPr>
            <p:ph idx="1"/>
          </p:nvPr>
        </p:nvSpPr>
        <p:spPr>
          <a:xfrm>
            <a:off x="396081" y="1489869"/>
            <a:ext cx="8351838" cy="4547007"/>
          </a:xfrm>
        </p:spPr>
        <p:txBody>
          <a:bodyPr>
            <a:normAutofit/>
          </a:bodyPr>
          <a:lstStyle/>
          <a:p>
            <a:pPr marL="0" indent="0">
              <a:spcBef>
                <a:spcPts val="600"/>
              </a:spcBef>
              <a:spcAft>
                <a:spcPts val="600"/>
              </a:spcAft>
              <a:buClr>
                <a:srgbClr val="B90A7D"/>
              </a:buClr>
              <a:buNone/>
            </a:pPr>
            <a:r>
              <a:rPr lang="en-GB" sz="2400" b="1" noProof="0" dirty="0">
                <a:solidFill>
                  <a:schemeClr val="bg2"/>
                </a:solidFill>
              </a:rPr>
              <a:t>Step 3 – RAG grading assessment</a:t>
            </a:r>
            <a:endParaRPr lang="en-GB" sz="2000" noProof="0" dirty="0">
              <a:solidFill>
                <a:schemeClr val="bg2"/>
              </a:solidFill>
            </a:endParaRPr>
          </a:p>
          <a:p>
            <a:pPr eaLnBrk="1" hangingPunct="1">
              <a:spcBef>
                <a:spcPts val="600"/>
              </a:spcBef>
              <a:spcAft>
                <a:spcPts val="600"/>
              </a:spcAft>
              <a:buClr>
                <a:srgbClr val="B90A7D"/>
              </a:buClr>
            </a:pPr>
            <a:r>
              <a:rPr lang="en-GB" sz="2000" noProof="0" dirty="0">
                <a:solidFill>
                  <a:schemeClr val="bg2"/>
                </a:solidFill>
              </a:rPr>
              <a:t>If the patient / carer’s initial concern scores </a:t>
            </a:r>
            <a:r>
              <a:rPr lang="en-GB" sz="2000" b="1" noProof="0" dirty="0">
                <a:solidFill>
                  <a:srgbClr val="FF8F00"/>
                </a:solidFill>
              </a:rPr>
              <a:t>AMBER</a:t>
            </a:r>
            <a:r>
              <a:rPr lang="en-GB" sz="2000" noProof="0" dirty="0">
                <a:solidFill>
                  <a:schemeClr val="bg2"/>
                </a:solidFill>
              </a:rPr>
              <a:t>, record this on the Log Sheet and proceed with further assessment</a:t>
            </a:r>
          </a:p>
          <a:p>
            <a:pPr eaLnBrk="1" hangingPunct="1">
              <a:spcBef>
                <a:spcPts val="600"/>
              </a:spcBef>
              <a:spcAft>
                <a:spcPts val="600"/>
              </a:spcAft>
              <a:buClr>
                <a:srgbClr val="B90A7D"/>
              </a:buClr>
            </a:pPr>
            <a:r>
              <a:rPr lang="en-GB" sz="2000" noProof="0" dirty="0">
                <a:solidFill>
                  <a:schemeClr val="bg2"/>
                </a:solidFill>
              </a:rPr>
              <a:t>Move methodically down the triage assessment tool, using the prompts to ask questions to grade the problem</a:t>
            </a:r>
          </a:p>
          <a:p>
            <a:pPr eaLnBrk="1" hangingPunct="1">
              <a:spcBef>
                <a:spcPts val="600"/>
              </a:spcBef>
              <a:spcAft>
                <a:spcPts val="600"/>
              </a:spcAft>
              <a:buClr>
                <a:srgbClr val="B90A7D"/>
              </a:buClr>
            </a:pPr>
            <a:r>
              <a:rPr lang="en-GB" sz="2000" noProof="0" dirty="0">
                <a:solidFill>
                  <a:schemeClr val="bg2"/>
                </a:solidFill>
              </a:rPr>
              <a:t>For example, does the child have any shortness of breath or difficulty breathing? </a:t>
            </a:r>
          </a:p>
          <a:p>
            <a:pPr eaLnBrk="1" hangingPunct="1">
              <a:spcBef>
                <a:spcPts val="600"/>
              </a:spcBef>
              <a:spcAft>
                <a:spcPts val="600"/>
              </a:spcAft>
              <a:buClr>
                <a:srgbClr val="B90A7D"/>
              </a:buClr>
            </a:pPr>
            <a:r>
              <a:rPr lang="en-GB" sz="2000" noProof="0" dirty="0">
                <a:solidFill>
                  <a:schemeClr val="bg2"/>
                </a:solidFill>
              </a:rPr>
              <a:t>If YES use the questions provided, such as “Is it affecting activity levels” to help you grade the problem. Note the grade on the Log sheet and continue assessment</a:t>
            </a:r>
          </a:p>
          <a:p>
            <a:pPr eaLnBrk="1" hangingPunct="1">
              <a:spcBef>
                <a:spcPts val="600"/>
              </a:spcBef>
              <a:spcAft>
                <a:spcPts val="600"/>
              </a:spcAft>
              <a:buClr>
                <a:srgbClr val="B90A7D"/>
              </a:buClr>
            </a:pPr>
            <a:r>
              <a:rPr lang="en-GB" sz="2000" noProof="0" dirty="0">
                <a:solidFill>
                  <a:schemeClr val="bg2"/>
                </a:solidFill>
              </a:rPr>
              <a:t>If the patient’s symptoms score </a:t>
            </a:r>
            <a:r>
              <a:rPr lang="en-GB" sz="2000" b="1" noProof="0" dirty="0">
                <a:solidFill>
                  <a:srgbClr val="FF0000"/>
                </a:solidFill>
              </a:rPr>
              <a:t>RED</a:t>
            </a:r>
            <a:r>
              <a:rPr lang="en-GB" sz="2000" noProof="0" dirty="0">
                <a:solidFill>
                  <a:schemeClr val="bg2"/>
                </a:solidFill>
              </a:rPr>
              <a:t> or </a:t>
            </a:r>
            <a:r>
              <a:rPr lang="en-GB" sz="2000" b="1" noProof="0" dirty="0">
                <a:solidFill>
                  <a:srgbClr val="FF8F00"/>
                </a:solidFill>
              </a:rPr>
              <a:t>another AMBER </a:t>
            </a:r>
            <a:r>
              <a:rPr lang="en-GB" sz="2000" noProof="0" dirty="0">
                <a:solidFill>
                  <a:schemeClr val="bg2"/>
                </a:solidFill>
              </a:rPr>
              <a:t>at any time, but there is no need for a 999 call, continue full assessment and then arrange for CYP to attend for a face-to-face consultation and review. </a:t>
            </a:r>
            <a:endParaRPr lang="en-GB" sz="2300" noProof="0" dirty="0">
              <a:solidFill>
                <a:schemeClr val="bg2"/>
              </a:solidFill>
            </a:endParaRPr>
          </a:p>
        </p:txBody>
      </p:sp>
      <p:sp>
        <p:nvSpPr>
          <p:cNvPr id="27653" name="Slide Number Placeholder 4">
            <a:extLst>
              <a:ext uri="{FF2B5EF4-FFF2-40B4-BE49-F238E27FC236}">
                <a16:creationId xmlns:a16="http://schemas.microsoft.com/office/drawing/2014/main" id="{238A4C62-5172-4544-B9AB-4B8FA79574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E169064-70F6-4C55-8FF4-6F8E5E26E2E9}" type="slidenum">
              <a:rPr lang="en-GB" sz="1200" noProof="0" smtClean="0">
                <a:solidFill>
                  <a:srgbClr val="898989"/>
                </a:solidFill>
              </a:rPr>
              <a:pPr>
                <a:spcBef>
                  <a:spcPct val="0"/>
                </a:spcBef>
                <a:buFontTx/>
                <a:buNone/>
              </a:pPr>
              <a:t>18</a:t>
            </a:fld>
            <a:endParaRPr lang="en-GB" sz="1200" noProof="0" dirty="0">
              <a:solidFill>
                <a:srgbClr val="898989"/>
              </a:solidFill>
            </a:endParaRPr>
          </a:p>
        </p:txBody>
      </p:sp>
      <p:sp>
        <p:nvSpPr>
          <p:cNvPr id="2" name="TextBox 1">
            <a:extLst>
              <a:ext uri="{FF2B5EF4-FFF2-40B4-BE49-F238E27FC236}">
                <a16:creationId xmlns:a16="http://schemas.microsoft.com/office/drawing/2014/main" id="{B79512F7-D8D6-6516-A667-DF2517F4E64C}"/>
              </a:ext>
            </a:extLst>
          </p:cNvPr>
          <p:cNvSpPr txBox="1"/>
          <p:nvPr/>
        </p:nvSpPr>
        <p:spPr>
          <a:xfrm>
            <a:off x="396081" y="431730"/>
            <a:ext cx="7200800" cy="738664"/>
          </a:xfrm>
          <a:prstGeom prst="rect">
            <a:avLst/>
          </a:prstGeom>
          <a:noFill/>
        </p:spPr>
        <p:txBody>
          <a:bodyPr wrap="square">
            <a:spAutoFit/>
          </a:bodyPr>
          <a:lstStyle/>
          <a:p>
            <a:pPr fontAlgn="auto">
              <a:spcAft>
                <a:spcPts val="0"/>
              </a:spcAft>
            </a:pPr>
            <a:r>
              <a:rPr lang="en-GB" sz="4200" b="1" noProof="0" dirty="0">
                <a:solidFill>
                  <a:schemeClr val="accent3"/>
                </a:solidFill>
                <a:latin typeface="+mj-lt"/>
              </a:rPr>
              <a:t>How to use the Tool (</a:t>
            </a:r>
            <a:r>
              <a:rPr lang="en-GB" sz="4200" b="1" noProof="0" dirty="0" err="1">
                <a:solidFill>
                  <a:schemeClr val="accent3"/>
                </a:solidFill>
                <a:latin typeface="+mj-lt"/>
              </a:rPr>
              <a:t>cont</a:t>
            </a:r>
            <a:r>
              <a:rPr lang="en-GB" sz="4200" b="1" noProof="0" dirty="0">
                <a:solidFill>
                  <a:schemeClr val="accent3"/>
                </a:solidFill>
                <a:latin typeface="+mj-lt"/>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C4C30E8F-78F9-4AD4-83EC-805E5EEDDDA9}"/>
              </a:ext>
            </a:extLst>
          </p:cNvPr>
          <p:cNvSpPr>
            <a:spLocks noGrp="1"/>
          </p:cNvSpPr>
          <p:nvPr>
            <p:ph idx="1"/>
          </p:nvPr>
        </p:nvSpPr>
        <p:spPr>
          <a:xfrm>
            <a:off x="457200" y="1131476"/>
            <a:ext cx="8229600" cy="5111750"/>
          </a:xfrm>
        </p:spPr>
        <p:txBody>
          <a:bodyPr>
            <a:normAutofit fontScale="85000" lnSpcReduction="20000"/>
          </a:bodyPr>
          <a:lstStyle/>
          <a:p>
            <a:pPr marL="0" indent="0">
              <a:spcBef>
                <a:spcPts val="600"/>
              </a:spcBef>
              <a:spcAft>
                <a:spcPts val="600"/>
              </a:spcAft>
              <a:buNone/>
            </a:pPr>
            <a:r>
              <a:rPr lang="en-GB" sz="2400" b="1" noProof="0" dirty="0">
                <a:solidFill>
                  <a:schemeClr val="bg1"/>
                </a:solidFill>
                <a:latin typeface="+mj-lt"/>
              </a:rPr>
              <a:t>Step 4 – checking the Log Sheet</a:t>
            </a:r>
            <a:endParaRPr lang="en-GB" sz="2400" noProof="0" dirty="0">
              <a:solidFill>
                <a:schemeClr val="bg2"/>
              </a:solidFill>
              <a:latin typeface="+mj-lt"/>
            </a:endParaRPr>
          </a:p>
          <a:p>
            <a:pPr marL="0" indent="0" eaLnBrk="1" hangingPunct="1">
              <a:spcBef>
                <a:spcPts val="600"/>
              </a:spcBef>
              <a:spcAft>
                <a:spcPts val="600"/>
              </a:spcAft>
              <a:buFont typeface="Arial" panose="020B0604020202020204" pitchFamily="34" charset="0"/>
              <a:buNone/>
            </a:pPr>
            <a:r>
              <a:rPr lang="en-GB" sz="1900" noProof="0" dirty="0">
                <a:solidFill>
                  <a:schemeClr val="bg2"/>
                </a:solidFill>
              </a:rPr>
              <a:t>Have you fully completed the assessment?</a:t>
            </a:r>
          </a:p>
          <a:p>
            <a:pPr eaLnBrk="1" hangingPunct="1">
              <a:lnSpc>
                <a:spcPct val="130000"/>
              </a:lnSpc>
              <a:spcBef>
                <a:spcPts val="300"/>
              </a:spcBef>
              <a:spcAft>
                <a:spcPts val="300"/>
              </a:spcAft>
              <a:buClr>
                <a:srgbClr val="B90A7D"/>
              </a:buClr>
              <a:buFont typeface="Wingdings" panose="05000000000000000000" pitchFamily="2" charset="2"/>
              <a:buChar char="§"/>
            </a:pPr>
            <a:r>
              <a:rPr lang="en-GB" sz="1900" noProof="0" dirty="0">
                <a:solidFill>
                  <a:schemeClr val="bg2"/>
                </a:solidFill>
              </a:rPr>
              <a:t> Have you arranged attending for assessment for patients who have scored </a:t>
            </a:r>
            <a:r>
              <a:rPr lang="en-GB" sz="1900" b="1" noProof="0" dirty="0">
                <a:solidFill>
                  <a:srgbClr val="FF0000"/>
                </a:solidFill>
              </a:rPr>
              <a:t>RED</a:t>
            </a:r>
            <a:r>
              <a:rPr lang="en-GB" sz="1900" noProof="0" dirty="0">
                <a:solidFill>
                  <a:schemeClr val="bg2"/>
                </a:solidFill>
              </a:rPr>
              <a:t>?</a:t>
            </a:r>
          </a:p>
          <a:p>
            <a:pPr eaLnBrk="1" hangingPunct="1">
              <a:lnSpc>
                <a:spcPct val="130000"/>
              </a:lnSpc>
              <a:spcBef>
                <a:spcPts val="300"/>
              </a:spcBef>
              <a:spcAft>
                <a:spcPts val="300"/>
              </a:spcAft>
              <a:buClr>
                <a:srgbClr val="B90A7D"/>
              </a:buClr>
              <a:buFont typeface="Wingdings" panose="05000000000000000000" pitchFamily="2" charset="2"/>
              <a:buChar char="§"/>
            </a:pPr>
            <a:r>
              <a:rPr lang="en-GB" sz="1900" noProof="0" dirty="0"/>
              <a:t> </a:t>
            </a:r>
            <a:r>
              <a:rPr lang="en-GB" sz="1900" noProof="0" dirty="0">
                <a:solidFill>
                  <a:schemeClr val="bg2"/>
                </a:solidFill>
              </a:rPr>
              <a:t>Have you arranged attending for assessment for patients who have scored </a:t>
            </a:r>
            <a:r>
              <a:rPr lang="en-GB" sz="1900" b="1" noProof="0" dirty="0">
                <a:solidFill>
                  <a:schemeClr val="bg2"/>
                </a:solidFill>
              </a:rPr>
              <a:t>more than one </a:t>
            </a:r>
            <a:r>
              <a:rPr lang="en-GB" sz="1900" b="1" noProof="0" dirty="0">
                <a:solidFill>
                  <a:srgbClr val="FFC000"/>
                </a:solidFill>
              </a:rPr>
              <a:t>AMBER</a:t>
            </a:r>
            <a:r>
              <a:rPr lang="en-GB" sz="1900" noProof="0" dirty="0">
                <a:solidFill>
                  <a:schemeClr val="bg2"/>
                </a:solidFill>
              </a:rPr>
              <a:t>?</a:t>
            </a:r>
          </a:p>
          <a:p>
            <a:pPr eaLnBrk="1" hangingPunct="1">
              <a:lnSpc>
                <a:spcPct val="130000"/>
              </a:lnSpc>
              <a:spcBef>
                <a:spcPts val="300"/>
              </a:spcBef>
              <a:spcAft>
                <a:spcPts val="300"/>
              </a:spcAft>
              <a:buClr>
                <a:srgbClr val="B90A7D"/>
              </a:buClr>
              <a:buFont typeface="Wingdings" panose="05000000000000000000" pitchFamily="2" charset="2"/>
              <a:buChar char="§"/>
            </a:pPr>
            <a:r>
              <a:rPr lang="en-GB" sz="1900" noProof="0" dirty="0"/>
              <a:t> </a:t>
            </a:r>
            <a:r>
              <a:rPr lang="en-GB" sz="1900" noProof="0" dirty="0">
                <a:solidFill>
                  <a:schemeClr val="bg2"/>
                </a:solidFill>
              </a:rPr>
              <a:t>Have you fully assessed all the patients who have scored </a:t>
            </a:r>
            <a:r>
              <a:rPr lang="en-GB" sz="1900" b="1" noProof="0" dirty="0">
                <a:solidFill>
                  <a:schemeClr val="bg2"/>
                </a:solidFill>
              </a:rPr>
              <a:t>one </a:t>
            </a:r>
            <a:r>
              <a:rPr lang="en-GB" sz="1900" b="1" noProof="0" dirty="0">
                <a:solidFill>
                  <a:srgbClr val="FFC000"/>
                </a:solidFill>
              </a:rPr>
              <a:t>AMBER</a:t>
            </a:r>
            <a:r>
              <a:rPr lang="en-GB" sz="1900" noProof="0" dirty="0">
                <a:solidFill>
                  <a:schemeClr val="bg2"/>
                </a:solidFill>
              </a:rPr>
              <a:t>, </a:t>
            </a:r>
            <a:br>
              <a:rPr lang="en-GB" sz="1900" noProof="0" dirty="0"/>
            </a:br>
            <a:r>
              <a:rPr lang="en-GB" sz="1900" noProof="0" dirty="0">
                <a:solidFill>
                  <a:schemeClr val="bg2"/>
                </a:solidFill>
              </a:rPr>
              <a:t>is there a tick in all the other green boxes of the Log Sheet?</a:t>
            </a:r>
          </a:p>
          <a:p>
            <a:pPr eaLnBrk="1" hangingPunct="1">
              <a:lnSpc>
                <a:spcPct val="130000"/>
              </a:lnSpc>
              <a:spcBef>
                <a:spcPts val="300"/>
              </a:spcBef>
              <a:spcAft>
                <a:spcPts val="300"/>
              </a:spcAft>
              <a:buClr>
                <a:srgbClr val="B90A7D"/>
              </a:buClr>
              <a:buFont typeface="Wingdings" panose="05000000000000000000" pitchFamily="2" charset="2"/>
              <a:buChar char="§"/>
            </a:pPr>
            <a:r>
              <a:rPr lang="en-GB" sz="1900" noProof="0" dirty="0"/>
              <a:t> </a:t>
            </a:r>
            <a:r>
              <a:rPr lang="en-GB" sz="1900" noProof="0" dirty="0">
                <a:solidFill>
                  <a:schemeClr val="bg2"/>
                </a:solidFill>
              </a:rPr>
              <a:t>Have you fully assessed all the patients who have scored </a:t>
            </a:r>
            <a:r>
              <a:rPr lang="en-GB" sz="1900" b="1" noProof="0" dirty="0">
                <a:solidFill>
                  <a:srgbClr val="008000"/>
                </a:solidFill>
              </a:rPr>
              <a:t>GREEN</a:t>
            </a:r>
            <a:r>
              <a:rPr lang="en-GB" sz="1900" noProof="0" dirty="0">
                <a:solidFill>
                  <a:schemeClr val="bg2"/>
                </a:solidFill>
              </a:rPr>
              <a:t>,</a:t>
            </a:r>
            <a:r>
              <a:rPr lang="en-GB" sz="1900" noProof="0" dirty="0"/>
              <a:t> </a:t>
            </a:r>
            <a:br>
              <a:rPr lang="en-GB" sz="1900" noProof="0" dirty="0"/>
            </a:br>
            <a:r>
              <a:rPr lang="en-GB" sz="1900" noProof="0" dirty="0">
                <a:solidFill>
                  <a:schemeClr val="bg2"/>
                </a:solidFill>
              </a:rPr>
              <a:t>is there a tick in all the other green boxes of the Log Sheet?</a:t>
            </a:r>
          </a:p>
          <a:p>
            <a:pPr eaLnBrk="1" hangingPunct="1">
              <a:lnSpc>
                <a:spcPct val="130000"/>
              </a:lnSpc>
              <a:spcBef>
                <a:spcPts val="300"/>
              </a:spcBef>
              <a:spcAft>
                <a:spcPts val="300"/>
              </a:spcAft>
              <a:buClr>
                <a:srgbClr val="B90A7D"/>
              </a:buClr>
              <a:buFont typeface="Wingdings" panose="05000000000000000000" pitchFamily="2" charset="2"/>
              <a:buChar char="§"/>
            </a:pPr>
            <a:r>
              <a:rPr lang="en-GB" sz="1900" noProof="0" dirty="0">
                <a:solidFill>
                  <a:schemeClr val="bg2"/>
                </a:solidFill>
              </a:rPr>
              <a:t> Have you recorded the action taken and advice given?</a:t>
            </a:r>
          </a:p>
          <a:p>
            <a:pPr eaLnBrk="1" hangingPunct="1">
              <a:lnSpc>
                <a:spcPct val="130000"/>
              </a:lnSpc>
              <a:spcBef>
                <a:spcPts val="300"/>
              </a:spcBef>
              <a:spcAft>
                <a:spcPts val="300"/>
              </a:spcAft>
              <a:buClr>
                <a:srgbClr val="B90A7D"/>
              </a:buClr>
              <a:buFont typeface="Wingdings" panose="05000000000000000000" pitchFamily="2" charset="2"/>
              <a:buChar char="§"/>
            </a:pPr>
            <a:r>
              <a:rPr lang="en-GB" sz="1900" noProof="0" dirty="0">
                <a:solidFill>
                  <a:schemeClr val="bg2"/>
                </a:solidFill>
              </a:rPr>
              <a:t> Have you documented any decision you have taken or advice you have given that falls outside this guideline, and recorded the rationale for your actions? </a:t>
            </a:r>
          </a:p>
          <a:p>
            <a:pPr eaLnBrk="1" hangingPunct="1">
              <a:lnSpc>
                <a:spcPct val="130000"/>
              </a:lnSpc>
              <a:spcBef>
                <a:spcPts val="300"/>
              </a:spcBef>
              <a:spcAft>
                <a:spcPts val="300"/>
              </a:spcAft>
              <a:buClr>
                <a:srgbClr val="B90A7D"/>
              </a:buClr>
              <a:buFont typeface="Wingdings" panose="05000000000000000000" pitchFamily="2" charset="2"/>
              <a:buChar char="§"/>
            </a:pPr>
            <a:r>
              <a:rPr lang="en-GB" sz="1900" noProof="0" dirty="0">
                <a:solidFill>
                  <a:schemeClr val="bg2"/>
                </a:solidFill>
              </a:rPr>
              <a:t>Have you checked the caller understands, and agrees to follow, the advice given? If they are not in agreement to take the advised actions, record this. </a:t>
            </a:r>
          </a:p>
          <a:p>
            <a:pPr eaLnBrk="1" hangingPunct="1">
              <a:lnSpc>
                <a:spcPct val="130000"/>
              </a:lnSpc>
              <a:spcBef>
                <a:spcPts val="300"/>
              </a:spcBef>
              <a:spcAft>
                <a:spcPts val="300"/>
              </a:spcAft>
              <a:buClr>
                <a:srgbClr val="B90A7D"/>
              </a:buClr>
              <a:buFont typeface="Wingdings" panose="05000000000000000000" pitchFamily="2" charset="2"/>
              <a:buChar char="§"/>
            </a:pPr>
            <a:r>
              <a:rPr lang="en-GB" sz="1900" noProof="0" dirty="0">
                <a:solidFill>
                  <a:schemeClr val="bg2"/>
                </a:solidFill>
              </a:rPr>
              <a:t> Did the caller disclose any additional information that needs including, and communicating in the SBAR handover to receiving team (e.g. patient has Down Syndrome)</a:t>
            </a:r>
          </a:p>
        </p:txBody>
      </p:sp>
      <p:sp>
        <p:nvSpPr>
          <p:cNvPr id="28675" name="Slide Number Placeholder 4">
            <a:extLst>
              <a:ext uri="{FF2B5EF4-FFF2-40B4-BE49-F238E27FC236}">
                <a16:creationId xmlns:a16="http://schemas.microsoft.com/office/drawing/2014/main" id="{995F2DA4-DB0E-4F59-B393-610FA22965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9BC5443-6CC6-4D25-B336-7E79661938B5}" type="slidenum">
              <a:rPr lang="en-GB" sz="1200" noProof="0" smtClean="0">
                <a:solidFill>
                  <a:srgbClr val="898989"/>
                </a:solidFill>
              </a:rPr>
              <a:pPr>
                <a:spcBef>
                  <a:spcPct val="0"/>
                </a:spcBef>
                <a:buFontTx/>
                <a:buNone/>
              </a:pPr>
              <a:t>19</a:t>
            </a:fld>
            <a:endParaRPr lang="en-GB" sz="1200" noProof="0" dirty="0">
              <a:solidFill>
                <a:srgbClr val="898989"/>
              </a:solidFill>
            </a:endParaRPr>
          </a:p>
        </p:txBody>
      </p:sp>
      <p:sp>
        <p:nvSpPr>
          <p:cNvPr id="2" name="TextBox 1">
            <a:extLst>
              <a:ext uri="{FF2B5EF4-FFF2-40B4-BE49-F238E27FC236}">
                <a16:creationId xmlns:a16="http://schemas.microsoft.com/office/drawing/2014/main" id="{3CCE88B1-97B4-C31D-F5ED-47B6ABAED9A9}"/>
              </a:ext>
            </a:extLst>
          </p:cNvPr>
          <p:cNvSpPr txBox="1"/>
          <p:nvPr/>
        </p:nvSpPr>
        <p:spPr>
          <a:xfrm>
            <a:off x="457200" y="279687"/>
            <a:ext cx="7200800" cy="738664"/>
          </a:xfrm>
          <a:prstGeom prst="rect">
            <a:avLst/>
          </a:prstGeom>
          <a:noFill/>
        </p:spPr>
        <p:txBody>
          <a:bodyPr wrap="square">
            <a:spAutoFit/>
          </a:bodyPr>
          <a:lstStyle/>
          <a:p>
            <a:pPr fontAlgn="auto">
              <a:spcAft>
                <a:spcPts val="0"/>
              </a:spcAft>
            </a:pPr>
            <a:r>
              <a:rPr lang="en-GB" sz="4200" b="1" noProof="0" dirty="0">
                <a:solidFill>
                  <a:schemeClr val="accent3"/>
                </a:solidFill>
                <a:latin typeface="+mj-lt"/>
              </a:rPr>
              <a:t>How to use the Tool (</a:t>
            </a:r>
            <a:r>
              <a:rPr lang="en-GB" sz="4200" b="1" noProof="0" dirty="0" err="1">
                <a:solidFill>
                  <a:schemeClr val="accent3"/>
                </a:solidFill>
                <a:latin typeface="+mj-lt"/>
              </a:rPr>
              <a:t>cont</a:t>
            </a:r>
            <a:r>
              <a:rPr lang="en-GB" sz="4200" b="1" noProof="0" dirty="0">
                <a:solidFill>
                  <a:schemeClr val="accent3"/>
                </a:solidFill>
                <a:latin typeface="+mj-lt"/>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C1586D2A-863D-485A-B751-FD0CE8941E36}"/>
              </a:ext>
            </a:extLst>
          </p:cNvPr>
          <p:cNvSpPr>
            <a:spLocks noGrp="1"/>
          </p:cNvSpPr>
          <p:nvPr>
            <p:ph type="title"/>
          </p:nvPr>
        </p:nvSpPr>
        <p:spPr>
          <a:xfrm>
            <a:off x="457200" y="404664"/>
            <a:ext cx="8229600" cy="1143000"/>
          </a:xfrm>
        </p:spPr>
        <p:txBody>
          <a:bodyPr/>
          <a:lstStyle/>
          <a:p>
            <a:pPr algn="l"/>
            <a:r>
              <a:rPr lang="en-GB" sz="4200" b="1" noProof="0" dirty="0">
                <a:solidFill>
                  <a:schemeClr val="bg2"/>
                </a:solidFill>
              </a:rPr>
              <a:t>This presentation will cover….</a:t>
            </a:r>
          </a:p>
        </p:txBody>
      </p:sp>
      <p:sp>
        <p:nvSpPr>
          <p:cNvPr id="15364" name="Content Placeholder 2">
            <a:extLst>
              <a:ext uri="{FF2B5EF4-FFF2-40B4-BE49-F238E27FC236}">
                <a16:creationId xmlns:a16="http://schemas.microsoft.com/office/drawing/2014/main" id="{3B7AC1BE-EFFF-4085-A4A3-48BF27483530}"/>
              </a:ext>
            </a:extLst>
          </p:cNvPr>
          <p:cNvSpPr>
            <a:spLocks noGrp="1"/>
          </p:cNvSpPr>
          <p:nvPr>
            <p:ph idx="1"/>
          </p:nvPr>
        </p:nvSpPr>
        <p:spPr>
          <a:xfrm>
            <a:off x="410809" y="1547210"/>
            <a:ext cx="8229600" cy="4281488"/>
          </a:xfrm>
        </p:spPr>
        <p:txBody>
          <a:bodyPr vert="horz" lIns="91440" tIns="45720" rIns="91440" bIns="45720" rtlCol="0" anchor="t">
            <a:normAutofit lnSpcReduction="10000"/>
          </a:bodyPr>
          <a:lstStyle/>
          <a:p>
            <a:pPr eaLnBrk="1" hangingPunct="1">
              <a:spcBef>
                <a:spcPts val="600"/>
              </a:spcBef>
              <a:spcAft>
                <a:spcPts val="600"/>
              </a:spcAft>
              <a:buClr>
                <a:srgbClr val="B90A7D"/>
              </a:buClr>
            </a:pPr>
            <a:r>
              <a:rPr lang="en-GB" sz="2400" noProof="0" dirty="0">
                <a:solidFill>
                  <a:schemeClr val="bg2"/>
                </a:solidFill>
                <a:cs typeface="Arial"/>
              </a:rPr>
              <a:t>What the Triage Toolkit is? </a:t>
            </a:r>
          </a:p>
          <a:p>
            <a:pPr lvl="1">
              <a:spcBef>
                <a:spcPts val="600"/>
              </a:spcBef>
              <a:spcAft>
                <a:spcPts val="600"/>
              </a:spcAft>
              <a:buClr>
                <a:srgbClr val="B90A7D"/>
              </a:buClr>
            </a:pPr>
            <a:r>
              <a:rPr lang="en-GB" sz="2000" noProof="0" dirty="0">
                <a:solidFill>
                  <a:schemeClr val="bg2"/>
                </a:solidFill>
                <a:cs typeface="Arial"/>
              </a:rPr>
              <a:t>Purpose of the Toolkit </a:t>
            </a:r>
          </a:p>
          <a:p>
            <a:pPr lvl="1">
              <a:spcBef>
                <a:spcPts val="600"/>
              </a:spcBef>
              <a:spcAft>
                <a:spcPts val="600"/>
              </a:spcAft>
              <a:buClr>
                <a:srgbClr val="B90A7D"/>
              </a:buClr>
            </a:pPr>
            <a:r>
              <a:rPr lang="en-GB" sz="2000" noProof="0" dirty="0">
                <a:solidFill>
                  <a:schemeClr val="bg2"/>
                </a:solidFill>
                <a:cs typeface="Arial"/>
              </a:rPr>
              <a:t>Aim of the toolkit</a:t>
            </a:r>
          </a:p>
          <a:p>
            <a:pPr lvl="1">
              <a:spcBef>
                <a:spcPts val="600"/>
              </a:spcBef>
              <a:spcAft>
                <a:spcPts val="600"/>
              </a:spcAft>
              <a:buClr>
                <a:srgbClr val="B90A7D"/>
              </a:buClr>
            </a:pPr>
            <a:r>
              <a:rPr lang="en-GB" sz="2000" noProof="0" dirty="0">
                <a:solidFill>
                  <a:schemeClr val="bg2"/>
                </a:solidFill>
                <a:cs typeface="Arial"/>
              </a:rPr>
              <a:t>Background</a:t>
            </a:r>
          </a:p>
          <a:p>
            <a:pPr lvl="1">
              <a:spcBef>
                <a:spcPts val="600"/>
              </a:spcBef>
              <a:spcAft>
                <a:spcPts val="600"/>
              </a:spcAft>
              <a:buClr>
                <a:srgbClr val="B90A7D"/>
              </a:buClr>
            </a:pPr>
            <a:r>
              <a:rPr lang="en-GB" sz="2000" noProof="0" dirty="0">
                <a:solidFill>
                  <a:schemeClr val="bg2"/>
                </a:solidFill>
                <a:cs typeface="Arial"/>
              </a:rPr>
              <a:t>Changes / updates in version 3</a:t>
            </a:r>
          </a:p>
          <a:p>
            <a:pPr>
              <a:spcBef>
                <a:spcPts val="600"/>
              </a:spcBef>
              <a:spcAft>
                <a:spcPts val="600"/>
              </a:spcAft>
              <a:buClr>
                <a:srgbClr val="B90A7D"/>
              </a:buClr>
            </a:pPr>
            <a:r>
              <a:rPr lang="en-GB" sz="2400" noProof="0" dirty="0">
                <a:solidFill>
                  <a:schemeClr val="bg2"/>
                </a:solidFill>
                <a:cs typeface="Arial"/>
              </a:rPr>
              <a:t>How to use the toolkit </a:t>
            </a:r>
          </a:p>
          <a:p>
            <a:pPr>
              <a:buClr>
                <a:srgbClr val="B90A7D"/>
              </a:buClr>
            </a:pPr>
            <a:r>
              <a:rPr lang="en-GB" sz="2400" noProof="0" dirty="0">
                <a:solidFill>
                  <a:schemeClr val="bg2"/>
                </a:solidFill>
                <a:cs typeface="Arial"/>
              </a:rPr>
              <a:t>How to implement the toolkit in practice</a:t>
            </a:r>
          </a:p>
          <a:p>
            <a:pPr>
              <a:buClr>
                <a:srgbClr val="B90A7D"/>
              </a:buClr>
            </a:pPr>
            <a:r>
              <a:rPr lang="en-GB" sz="2400" noProof="0" dirty="0">
                <a:solidFill>
                  <a:schemeClr val="bg2"/>
                </a:solidFill>
                <a:cs typeface="Arial"/>
              </a:rPr>
              <a:t>Competency</a:t>
            </a:r>
          </a:p>
          <a:p>
            <a:pPr lvl="1">
              <a:spcBef>
                <a:spcPts val="600"/>
              </a:spcBef>
              <a:spcAft>
                <a:spcPts val="600"/>
              </a:spcAft>
              <a:buClr>
                <a:srgbClr val="B90A7D"/>
              </a:buClr>
            </a:pPr>
            <a:r>
              <a:rPr lang="en-GB" sz="2000" noProof="0" dirty="0">
                <a:solidFill>
                  <a:schemeClr val="bg2"/>
                </a:solidFill>
                <a:cs typeface="Arial"/>
              </a:rPr>
              <a:t>Scenarios  </a:t>
            </a:r>
          </a:p>
          <a:p>
            <a:pPr lvl="1">
              <a:spcBef>
                <a:spcPts val="600"/>
              </a:spcBef>
              <a:spcAft>
                <a:spcPts val="600"/>
              </a:spcAft>
              <a:buClr>
                <a:srgbClr val="B90A7D"/>
              </a:buClr>
            </a:pPr>
            <a:r>
              <a:rPr lang="en-GB" sz="2000" noProof="0" dirty="0">
                <a:solidFill>
                  <a:schemeClr val="bg2"/>
                </a:solidFill>
                <a:cs typeface="Arial"/>
              </a:rPr>
              <a:t>Competency document </a:t>
            </a:r>
          </a:p>
          <a:p>
            <a:pPr marL="342900" lvl="1" indent="0">
              <a:buClr>
                <a:srgbClr val="B90A7D"/>
              </a:buClr>
              <a:buNone/>
            </a:pPr>
            <a:endParaRPr lang="en-GB" sz="2100" noProof="0" dirty="0">
              <a:latin typeface="Arial" panose="020B0604020202020204" pitchFamily="34" charset="0"/>
            </a:endParaRPr>
          </a:p>
        </p:txBody>
      </p:sp>
      <p:sp>
        <p:nvSpPr>
          <p:cNvPr id="15365" name="Slide Number Placeholder 5">
            <a:extLst>
              <a:ext uri="{FF2B5EF4-FFF2-40B4-BE49-F238E27FC236}">
                <a16:creationId xmlns:a16="http://schemas.microsoft.com/office/drawing/2014/main" id="{33690600-3383-4FBE-B5BA-F49C5FDD76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BC4A210-098A-4CCE-BDB6-B4E175910F37}" type="slidenum">
              <a:rPr lang="en-GB" sz="1200" noProof="0" smtClean="0">
                <a:solidFill>
                  <a:srgbClr val="898989"/>
                </a:solidFill>
              </a:rPr>
              <a:pPr>
                <a:spcBef>
                  <a:spcPct val="0"/>
                </a:spcBef>
                <a:buFontTx/>
                <a:buNone/>
              </a:pPr>
              <a:t>2</a:t>
            </a:fld>
            <a:endParaRPr lang="en-GB" sz="1200" noProof="0" dirty="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Content Placeholder 7">
            <a:extLst>
              <a:ext uri="{FF2B5EF4-FFF2-40B4-BE49-F238E27FC236}">
                <a16:creationId xmlns:a16="http://schemas.microsoft.com/office/drawing/2014/main" id="{FF8F2D28-9EB6-4693-9919-C7954EC0B1EE}"/>
              </a:ext>
            </a:extLst>
          </p:cNvPr>
          <p:cNvSpPr>
            <a:spLocks noGrp="1"/>
          </p:cNvSpPr>
          <p:nvPr>
            <p:ph idx="1"/>
          </p:nvPr>
        </p:nvSpPr>
        <p:spPr>
          <a:xfrm>
            <a:off x="395287" y="1070863"/>
            <a:ext cx="8229600" cy="973105"/>
          </a:xfrm>
        </p:spPr>
        <p:txBody>
          <a:bodyPr>
            <a:normAutofit fontScale="25000" lnSpcReduction="20000"/>
          </a:bodyPr>
          <a:lstStyle/>
          <a:p>
            <a:pPr marL="0" indent="0">
              <a:buFont typeface="Arial" panose="020B0604020202020204" pitchFamily="34" charset="0"/>
              <a:buNone/>
            </a:pPr>
            <a:r>
              <a:rPr lang="en-GB" sz="9600" b="1" noProof="0" dirty="0">
                <a:solidFill>
                  <a:srgbClr val="020A0A"/>
                </a:solidFill>
              </a:rPr>
              <a:t>Log Sheet Review - </a:t>
            </a:r>
          </a:p>
          <a:p>
            <a:pPr marL="0" indent="0">
              <a:buFont typeface="Arial" panose="020B0604020202020204" pitchFamily="34" charset="0"/>
              <a:buNone/>
            </a:pPr>
            <a:r>
              <a:rPr lang="en-GB" sz="9600" b="1" noProof="0" dirty="0">
                <a:solidFill>
                  <a:srgbClr val="020A0A"/>
                </a:solidFill>
              </a:rPr>
              <a:t>The Hospital Designated Responsible Practitioner </a:t>
            </a:r>
            <a:r>
              <a:rPr lang="en-GB" sz="9600" noProof="0" dirty="0">
                <a:solidFill>
                  <a:srgbClr val="000000"/>
                </a:solidFill>
              </a:rPr>
              <a:t>must review </a:t>
            </a:r>
            <a:br>
              <a:rPr lang="en-GB" sz="9600" noProof="0" dirty="0">
                <a:solidFill>
                  <a:srgbClr val="000000"/>
                </a:solidFill>
              </a:rPr>
            </a:br>
            <a:r>
              <a:rPr lang="en-GB" sz="9600" noProof="0" dirty="0">
                <a:solidFill>
                  <a:srgbClr val="000000"/>
                </a:solidFill>
              </a:rPr>
              <a:t>all Log Sheets within 24 hours of the call as follows:</a:t>
            </a:r>
          </a:p>
          <a:p>
            <a:pPr marL="0" indent="0">
              <a:buFont typeface="Arial" panose="020B0604020202020204" pitchFamily="34" charset="0"/>
              <a:buNone/>
            </a:pPr>
            <a:endParaRPr lang="en-GB" sz="9600" noProof="0" dirty="0">
              <a:solidFill>
                <a:srgbClr val="000000"/>
              </a:solidFill>
            </a:endParaRPr>
          </a:p>
          <a:p>
            <a:pPr marL="0" indent="0">
              <a:buFont typeface="Arial" panose="020B0604020202020204" pitchFamily="34" charset="0"/>
              <a:buNone/>
            </a:pPr>
            <a:endParaRPr lang="en-GB" noProof="0" dirty="0">
              <a:solidFill>
                <a:srgbClr val="000000"/>
              </a:solidFill>
            </a:endParaRPr>
          </a:p>
          <a:p>
            <a:pPr marL="0" indent="0">
              <a:buFont typeface="Arial" panose="020B0604020202020204" pitchFamily="34" charset="0"/>
              <a:buNone/>
            </a:pPr>
            <a:endParaRPr lang="en-GB" noProof="0" dirty="0">
              <a:solidFill>
                <a:srgbClr val="000000"/>
              </a:solidFill>
            </a:endParaRPr>
          </a:p>
          <a:p>
            <a:pPr marL="0" indent="0">
              <a:buFont typeface="Arial" panose="020B0604020202020204" pitchFamily="34" charset="0"/>
              <a:buNone/>
            </a:pPr>
            <a:endParaRPr lang="en-GB" noProof="0" dirty="0">
              <a:solidFill>
                <a:srgbClr val="000000"/>
              </a:solidFill>
            </a:endParaRPr>
          </a:p>
          <a:p>
            <a:pPr marL="0" indent="0">
              <a:buFont typeface="Arial" panose="020B0604020202020204" pitchFamily="34" charset="0"/>
              <a:buNone/>
            </a:pPr>
            <a:endParaRPr lang="en-GB" noProof="0" dirty="0">
              <a:solidFill>
                <a:srgbClr val="000000"/>
              </a:solidFill>
            </a:endParaRPr>
          </a:p>
          <a:p>
            <a:pPr marL="0" indent="0">
              <a:buFont typeface="Arial" panose="020B0604020202020204" pitchFamily="34" charset="0"/>
              <a:buNone/>
            </a:pPr>
            <a:endParaRPr lang="en-GB" sz="2400" noProof="0" dirty="0">
              <a:solidFill>
                <a:srgbClr val="000000"/>
              </a:solidFill>
            </a:endParaRPr>
          </a:p>
          <a:p>
            <a:pPr marL="0" indent="0">
              <a:buFont typeface="Arial" panose="020B0604020202020204" pitchFamily="34" charset="0"/>
              <a:buNone/>
            </a:pPr>
            <a:r>
              <a:rPr lang="en-GB" sz="2000" noProof="0" dirty="0">
                <a:solidFill>
                  <a:srgbClr val="000000"/>
                </a:solidFill>
              </a:rPr>
              <a:t>Original log sheet “Review of actions taken” should be </a:t>
            </a:r>
            <a:r>
              <a:rPr lang="en-GB" sz="2000" b="1" noProof="0" dirty="0"/>
              <a:t>completed and filed</a:t>
            </a:r>
            <a:r>
              <a:rPr lang="en-GB" sz="2000" noProof="0" dirty="0">
                <a:solidFill>
                  <a:srgbClr val="850C70"/>
                </a:solidFill>
              </a:rPr>
              <a:t> </a:t>
            </a:r>
            <a:r>
              <a:rPr lang="en-GB" sz="2000" noProof="0" dirty="0">
                <a:solidFill>
                  <a:srgbClr val="000000"/>
                </a:solidFill>
              </a:rPr>
              <a:t>in the patients medical records</a:t>
            </a:r>
          </a:p>
          <a:p>
            <a:pPr marL="0" indent="0">
              <a:buFont typeface="Arial" panose="020B0604020202020204" pitchFamily="34" charset="0"/>
              <a:buNone/>
            </a:pPr>
            <a:endParaRPr lang="en-GB" noProof="0" dirty="0">
              <a:solidFill>
                <a:srgbClr val="000000"/>
              </a:solidFill>
            </a:endParaRPr>
          </a:p>
          <a:p>
            <a:pPr marL="0" indent="0">
              <a:buFont typeface="Arial" panose="020B0604020202020204" pitchFamily="34" charset="0"/>
              <a:buNone/>
            </a:pPr>
            <a:endParaRPr lang="en-GB" noProof="0" dirty="0"/>
          </a:p>
        </p:txBody>
      </p:sp>
      <p:sp>
        <p:nvSpPr>
          <p:cNvPr id="30725" name="Slide Number Placeholder 4">
            <a:extLst>
              <a:ext uri="{FF2B5EF4-FFF2-40B4-BE49-F238E27FC236}">
                <a16:creationId xmlns:a16="http://schemas.microsoft.com/office/drawing/2014/main" id="{1B8B19EF-F3F7-427D-9DA9-C3B4E0E30A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sz="1200" noProof="0" dirty="0">
                <a:solidFill>
                  <a:srgbClr val="898989"/>
                </a:solidFill>
              </a:rPr>
              <a:t>27</a:t>
            </a:r>
          </a:p>
        </p:txBody>
      </p:sp>
      <p:graphicFrame>
        <p:nvGraphicFramePr>
          <p:cNvPr id="3" name="Table 2">
            <a:extLst>
              <a:ext uri="{FF2B5EF4-FFF2-40B4-BE49-F238E27FC236}">
                <a16:creationId xmlns:a16="http://schemas.microsoft.com/office/drawing/2014/main" id="{98892AC6-3ECD-4384-B5C5-66AB834BFD86}"/>
              </a:ext>
            </a:extLst>
          </p:cNvPr>
          <p:cNvGraphicFramePr>
            <a:graphicFrameLocks noGrp="1"/>
          </p:cNvGraphicFramePr>
          <p:nvPr>
            <p:extLst>
              <p:ext uri="{D42A27DB-BD31-4B8C-83A1-F6EECF244321}">
                <p14:modId xmlns:p14="http://schemas.microsoft.com/office/powerpoint/2010/main" val="2509361152"/>
              </p:ext>
            </p:extLst>
          </p:nvPr>
        </p:nvGraphicFramePr>
        <p:xfrm>
          <a:off x="519113" y="2043968"/>
          <a:ext cx="8353425" cy="2725737"/>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6697241">
                  <a:extLst>
                    <a:ext uri="{9D8B030D-6E8A-4147-A177-3AD203B41FA5}">
                      <a16:colId xmlns:a16="http://schemas.microsoft.com/office/drawing/2014/main" val="20001"/>
                    </a:ext>
                  </a:extLst>
                </a:gridCol>
              </a:tblGrid>
              <a:tr h="728496">
                <a:tc>
                  <a:txBody>
                    <a:bodyPr/>
                    <a:lstStyle/>
                    <a:p>
                      <a:r>
                        <a:rPr lang="en-GB" sz="1800" b="1" i="0" noProof="0" dirty="0">
                          <a:solidFill>
                            <a:srgbClr val="3FA634"/>
                          </a:solidFill>
                          <a:latin typeface="Arial" charset="0"/>
                          <a:ea typeface="Arial" charset="0"/>
                          <a:cs typeface="Arial" charset="0"/>
                        </a:rPr>
                        <a:t>GREEN</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dirty="0">
                          <a:ln>
                            <a:noFill/>
                          </a:ln>
                          <a:solidFill>
                            <a:schemeClr val="tx1"/>
                          </a:solidFill>
                          <a:effectLst/>
                          <a:latin typeface="Arial" charset="0"/>
                          <a:ea typeface="Arial" charset="0"/>
                          <a:cs typeface="Arial" charset="0"/>
                        </a:rPr>
                        <a:t>Was this the correct advice? If not is any action / training needed now?</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61901">
                <a:tc>
                  <a:txBody>
                    <a:bodyPr/>
                    <a:lstStyle/>
                    <a:p>
                      <a:r>
                        <a:rPr lang="en-GB" sz="1800" b="1" i="0" noProof="0" dirty="0">
                          <a:ln>
                            <a:noFill/>
                          </a:ln>
                          <a:solidFill>
                            <a:srgbClr val="FF8F00"/>
                          </a:solidFill>
                          <a:latin typeface="Arial" charset="0"/>
                          <a:ea typeface="Arial" charset="0"/>
                          <a:cs typeface="Arial" charset="0"/>
                        </a:rPr>
                        <a:t>1 AMBER</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2"/>
                    </a:solidFill>
                  </a:tcPr>
                </a:tc>
                <a:tc>
                  <a:txBody>
                    <a:bodyPr/>
                    <a:lstStyle/>
                    <a:p>
                      <a:r>
                        <a:rPr lang="en-GB" sz="1800" b="0" i="0" noProof="0" dirty="0">
                          <a:ln>
                            <a:noFill/>
                          </a:ln>
                          <a:solidFill>
                            <a:schemeClr val="tx1"/>
                          </a:solidFill>
                          <a:latin typeface="Arial" charset="0"/>
                          <a:ea typeface="Arial" charset="0"/>
                          <a:cs typeface="Arial" charset="0"/>
                        </a:rPr>
                        <a:t>Call the patient to assess if they are improving or not?</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734841">
                <a:tc>
                  <a:txBody>
                    <a:bodyPr/>
                    <a:lstStyle/>
                    <a:p>
                      <a:r>
                        <a:rPr lang="en-GB" sz="1800" b="1" i="0" noProof="0" dirty="0">
                          <a:ln>
                            <a:noFill/>
                          </a:ln>
                          <a:solidFill>
                            <a:srgbClr val="FF8F00"/>
                          </a:solidFill>
                          <a:latin typeface="Arial" charset="0"/>
                          <a:ea typeface="Arial" charset="0"/>
                          <a:cs typeface="Arial" charset="0"/>
                        </a:rPr>
                        <a:t>2 AMBER </a:t>
                      </a:r>
                      <a:r>
                        <a:rPr lang="en-GB" sz="1800" b="1" i="0" noProof="0" dirty="0">
                          <a:ln>
                            <a:noFill/>
                          </a:ln>
                          <a:solidFill>
                            <a:schemeClr val="tx1"/>
                          </a:solidFill>
                          <a:latin typeface="Arial" charset="0"/>
                          <a:ea typeface="Arial" charset="0"/>
                          <a:cs typeface="Arial" charset="0"/>
                        </a:rPr>
                        <a:t>or</a:t>
                      </a:r>
                      <a:br>
                        <a:rPr lang="en-GB" sz="1800" b="1" i="0" noProof="0" dirty="0">
                          <a:ln>
                            <a:noFill/>
                          </a:ln>
                          <a:solidFill>
                            <a:schemeClr val="tx1"/>
                          </a:solidFill>
                          <a:latin typeface="Arial" charset="0"/>
                          <a:ea typeface="Arial" charset="0"/>
                          <a:cs typeface="Arial" charset="0"/>
                        </a:rPr>
                      </a:br>
                      <a:r>
                        <a:rPr lang="en-GB" sz="1800" b="1" i="0" noProof="0" dirty="0">
                          <a:ln>
                            <a:noFill/>
                          </a:ln>
                          <a:solidFill>
                            <a:srgbClr val="E32012"/>
                          </a:solidFill>
                          <a:latin typeface="Arial" charset="0"/>
                          <a:ea typeface="Arial" charset="0"/>
                          <a:cs typeface="Arial" charset="0"/>
                        </a:rPr>
                        <a:t>RED</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2"/>
                    </a:solidFill>
                  </a:tcPr>
                </a:tc>
                <a:tc>
                  <a:txBody>
                    <a:bodyPr/>
                    <a:lstStyle/>
                    <a:p>
                      <a:r>
                        <a:rPr lang="en-GB" sz="1800" b="0" i="0" noProof="0" dirty="0">
                          <a:ln>
                            <a:noFill/>
                          </a:ln>
                          <a:solidFill>
                            <a:schemeClr val="tx1"/>
                          </a:solidFill>
                          <a:latin typeface="Arial" charset="0"/>
                          <a:ea typeface="Arial" charset="0"/>
                          <a:cs typeface="Arial" charset="0"/>
                        </a:rPr>
                        <a:t>Follow the patient: were they admitted or not? </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800499">
                <a:tc>
                  <a:txBody>
                    <a:bodyPr/>
                    <a:lstStyle/>
                    <a:p>
                      <a:r>
                        <a:rPr lang="en-GB" sz="1800" b="1" i="0" noProof="0" dirty="0">
                          <a:ln>
                            <a:noFill/>
                          </a:ln>
                          <a:solidFill>
                            <a:srgbClr val="E32012"/>
                          </a:solidFill>
                          <a:latin typeface="Arial" charset="0"/>
                          <a:ea typeface="Arial" charset="0"/>
                          <a:cs typeface="Arial" charset="0"/>
                        </a:rPr>
                        <a:t>Admitted</a:t>
                      </a:r>
                      <a:r>
                        <a:rPr lang="en-GB" sz="1800" b="1" i="0" noProof="0" dirty="0">
                          <a:ln>
                            <a:noFill/>
                          </a:ln>
                          <a:latin typeface="Arial" charset="0"/>
                          <a:ea typeface="Arial" charset="0"/>
                          <a:cs typeface="Arial" charset="0"/>
                        </a:rPr>
                        <a:t> </a:t>
                      </a:r>
                      <a:r>
                        <a:rPr lang="en-GB" sz="1800" b="1" i="0" noProof="0" dirty="0">
                          <a:ln>
                            <a:noFill/>
                          </a:ln>
                          <a:solidFill>
                            <a:schemeClr val="tx1"/>
                          </a:solidFill>
                          <a:latin typeface="Arial" charset="0"/>
                          <a:ea typeface="Arial" charset="0"/>
                          <a:cs typeface="Arial" charset="0"/>
                        </a:rPr>
                        <a:t>or </a:t>
                      </a:r>
                      <a:br>
                        <a:rPr lang="en-GB" sz="1800" b="1" i="0" noProof="0" dirty="0">
                          <a:ln>
                            <a:noFill/>
                          </a:ln>
                          <a:solidFill>
                            <a:schemeClr val="tx1"/>
                          </a:solidFill>
                          <a:latin typeface="Arial" charset="0"/>
                          <a:ea typeface="Arial" charset="0"/>
                          <a:cs typeface="Arial" charset="0"/>
                        </a:rPr>
                      </a:br>
                      <a:r>
                        <a:rPr lang="en-GB" sz="1800" b="1" i="0" noProof="0" dirty="0">
                          <a:ln>
                            <a:noFill/>
                          </a:ln>
                          <a:solidFill>
                            <a:srgbClr val="3FA634"/>
                          </a:solidFill>
                          <a:latin typeface="Arial" charset="0"/>
                          <a:ea typeface="Arial" charset="0"/>
                          <a:cs typeface="Arial" charset="0"/>
                        </a:rPr>
                        <a:t>Discharged</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2"/>
                    </a:solidFill>
                  </a:tcPr>
                </a:tc>
                <a:tc>
                  <a:txBody>
                    <a:bodyPr/>
                    <a:lstStyle/>
                    <a:p>
                      <a:r>
                        <a:rPr lang="en-GB" sz="1800" b="0" i="0" noProof="0" dirty="0">
                          <a:ln>
                            <a:noFill/>
                          </a:ln>
                          <a:solidFill>
                            <a:schemeClr val="tx1"/>
                          </a:solidFill>
                          <a:latin typeface="Arial" charset="0"/>
                          <a:ea typeface="Arial" charset="0"/>
                          <a:cs typeface="Arial" charset="0"/>
                        </a:rPr>
                        <a:t>Admitted - find them and check management.</a:t>
                      </a:r>
                    </a:p>
                    <a:p>
                      <a:r>
                        <a:rPr lang="en-GB" sz="1800" b="0" i="0" noProof="0" dirty="0">
                          <a:ln>
                            <a:noFill/>
                          </a:ln>
                          <a:solidFill>
                            <a:schemeClr val="tx1"/>
                          </a:solidFill>
                          <a:latin typeface="Arial" charset="0"/>
                          <a:ea typeface="Arial" charset="0"/>
                          <a:cs typeface="Arial" charset="0"/>
                        </a:rPr>
                        <a:t>Discharged - call to see if they are improving.</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1008B3F1-3551-8B9E-DD6A-B2D51AFD3AB8}"/>
              </a:ext>
            </a:extLst>
          </p:cNvPr>
          <p:cNvSpPr txBox="1"/>
          <p:nvPr/>
        </p:nvSpPr>
        <p:spPr>
          <a:xfrm>
            <a:off x="419522" y="332199"/>
            <a:ext cx="7067128" cy="738664"/>
          </a:xfrm>
          <a:prstGeom prst="rect">
            <a:avLst/>
          </a:prstGeom>
          <a:noFill/>
        </p:spPr>
        <p:txBody>
          <a:bodyPr wrap="square">
            <a:spAutoFit/>
          </a:bodyPr>
          <a:lstStyle/>
          <a:p>
            <a:pPr fontAlgn="auto">
              <a:spcAft>
                <a:spcPts val="0"/>
              </a:spcAft>
            </a:pPr>
            <a:r>
              <a:rPr lang="en-GB" sz="4200" b="1" noProof="0" dirty="0">
                <a:solidFill>
                  <a:schemeClr val="accent3"/>
                </a:solidFill>
                <a:latin typeface="+mj-lt"/>
              </a:rPr>
              <a:t>How to use the Tool (</a:t>
            </a:r>
            <a:r>
              <a:rPr lang="en-GB" sz="4200" b="1" noProof="0" dirty="0" err="1">
                <a:solidFill>
                  <a:schemeClr val="accent3"/>
                </a:solidFill>
                <a:latin typeface="+mj-lt"/>
              </a:rPr>
              <a:t>cont</a:t>
            </a:r>
            <a:r>
              <a:rPr lang="en-GB" sz="4200" b="1" noProof="0" dirty="0">
                <a:solidFill>
                  <a:schemeClr val="accent3"/>
                </a:solidFill>
                <a:latin typeface="+mj-lt"/>
              </a:rPr>
              <a:t>) </a:t>
            </a:r>
          </a:p>
        </p:txBody>
      </p:sp>
      <p:sp>
        <p:nvSpPr>
          <p:cNvPr id="2" name="Content Placeholder 7">
            <a:extLst>
              <a:ext uri="{FF2B5EF4-FFF2-40B4-BE49-F238E27FC236}">
                <a16:creationId xmlns:a16="http://schemas.microsoft.com/office/drawing/2014/main" id="{EEA5C588-03D9-5DEB-E8C3-9E078D8C7BC6}"/>
              </a:ext>
            </a:extLst>
          </p:cNvPr>
          <p:cNvSpPr txBox="1">
            <a:spLocks/>
          </p:cNvSpPr>
          <p:nvPr/>
        </p:nvSpPr>
        <p:spPr>
          <a:xfrm>
            <a:off x="395287" y="5003356"/>
            <a:ext cx="8229600" cy="1352996"/>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GB" sz="2400" noProof="0" dirty="0">
                <a:solidFill>
                  <a:srgbClr val="000000"/>
                </a:solidFill>
              </a:rPr>
              <a:t>Use of Voicemail for CYP parent or carers for the follow up calls should be as per Trust Information Governance policy. </a:t>
            </a:r>
          </a:p>
          <a:p>
            <a:pPr marL="0" indent="0" fontAlgn="auto">
              <a:spcAft>
                <a:spcPts val="0"/>
              </a:spcAft>
              <a:buFont typeface="Arial" panose="020B0604020202020204" pitchFamily="34" charset="0"/>
              <a:buNone/>
            </a:pPr>
            <a:r>
              <a:rPr lang="en-GB" sz="2400" noProof="0" dirty="0">
                <a:solidFill>
                  <a:srgbClr val="000000"/>
                </a:solidFill>
              </a:rPr>
              <a:t>In all circumstances parents/carers should be reminded that</a:t>
            </a:r>
            <a:r>
              <a:rPr lang="en-GB" sz="2400" b="1" noProof="0" dirty="0">
                <a:solidFill>
                  <a:srgbClr val="000000"/>
                </a:solidFill>
              </a:rPr>
              <a:t> ANY </a:t>
            </a:r>
            <a:r>
              <a:rPr lang="en-GB" sz="2400" noProof="0" dirty="0">
                <a:solidFill>
                  <a:srgbClr val="000000"/>
                </a:solidFill>
              </a:rPr>
              <a:t>change in condition or concerns should be communicate by them calling NOT by waiting for a follow up phone call. </a:t>
            </a:r>
          </a:p>
          <a:p>
            <a:pPr marL="0" indent="0" fontAlgn="auto">
              <a:spcAft>
                <a:spcPts val="0"/>
              </a:spcAft>
              <a:buFont typeface="Arial" panose="020B0604020202020204" pitchFamily="34" charset="0"/>
              <a:buNone/>
            </a:pPr>
            <a:endParaRPr lang="en-GB" noProof="0" dirty="0">
              <a:solidFill>
                <a:srgbClr val="000000"/>
              </a:solidFill>
            </a:endParaRPr>
          </a:p>
          <a:p>
            <a:pPr marL="0" indent="0" fontAlgn="auto">
              <a:spcAft>
                <a:spcPts val="0"/>
              </a:spcAft>
              <a:buFont typeface="Arial" panose="020B0604020202020204" pitchFamily="34" charset="0"/>
              <a:buNone/>
            </a:pPr>
            <a:endParaRPr lang="en-GB" noProof="0" dirty="0">
              <a:solidFill>
                <a:srgbClr val="000000"/>
              </a:solidFill>
            </a:endParaRPr>
          </a:p>
          <a:p>
            <a:pPr marL="0" indent="0" fontAlgn="auto">
              <a:spcAft>
                <a:spcPts val="0"/>
              </a:spcAft>
              <a:buFont typeface="Arial" panose="020B0604020202020204" pitchFamily="34" charset="0"/>
              <a:buNone/>
            </a:pPr>
            <a:endParaRPr lang="en-GB" noProof="0" dirty="0">
              <a:solidFill>
                <a:srgbClr val="000000"/>
              </a:solidFill>
            </a:endParaRPr>
          </a:p>
          <a:p>
            <a:pPr marL="0" indent="0" fontAlgn="auto">
              <a:spcAft>
                <a:spcPts val="0"/>
              </a:spcAft>
              <a:buFont typeface="Arial" panose="020B0604020202020204" pitchFamily="34" charset="0"/>
              <a:buNone/>
            </a:pPr>
            <a:endParaRPr lang="en-GB" sz="2400" noProof="0" dirty="0">
              <a:solidFill>
                <a:srgbClr val="000000"/>
              </a:solidFill>
            </a:endParaRPr>
          </a:p>
          <a:p>
            <a:pPr marL="0" indent="0" fontAlgn="auto">
              <a:spcAft>
                <a:spcPts val="0"/>
              </a:spcAft>
              <a:buFont typeface="Arial" panose="020B0604020202020204" pitchFamily="34" charset="0"/>
              <a:buNone/>
            </a:pPr>
            <a:endParaRPr lang="en-GB" noProof="0" dirty="0">
              <a:solidFill>
                <a:srgbClr val="000000"/>
              </a:solidFill>
            </a:endParaRPr>
          </a:p>
          <a:p>
            <a:pPr marL="0" indent="0" fontAlgn="auto">
              <a:spcAft>
                <a:spcPts val="0"/>
              </a:spcAft>
              <a:buFont typeface="Arial" panose="020B0604020202020204" pitchFamily="34" charset="0"/>
              <a:buNone/>
            </a:pPr>
            <a:endParaRPr lang="en-GB" noProof="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41EEF-5D8E-AD0F-CEF9-5B8B8C53B262}"/>
            </a:ext>
          </a:extLst>
        </p:cNvPr>
        <p:cNvGrpSpPr/>
        <p:nvPr/>
      </p:nvGrpSpPr>
      <p:grpSpPr>
        <a:xfrm>
          <a:off x="0" y="0"/>
          <a:ext cx="0" cy="0"/>
          <a:chOff x="0" y="0"/>
          <a:chExt cx="0" cy="0"/>
        </a:xfrm>
      </p:grpSpPr>
      <p:sp>
        <p:nvSpPr>
          <p:cNvPr id="30724" name="Content Placeholder 7">
            <a:extLst>
              <a:ext uri="{FF2B5EF4-FFF2-40B4-BE49-F238E27FC236}">
                <a16:creationId xmlns:a16="http://schemas.microsoft.com/office/drawing/2014/main" id="{03974922-6F36-FFD2-F3BB-C0CFC6B9870A}"/>
              </a:ext>
            </a:extLst>
          </p:cNvPr>
          <p:cNvSpPr>
            <a:spLocks noGrp="1"/>
          </p:cNvSpPr>
          <p:nvPr>
            <p:ph idx="1"/>
          </p:nvPr>
        </p:nvSpPr>
        <p:spPr>
          <a:xfrm>
            <a:off x="419522" y="1198606"/>
            <a:ext cx="8229600" cy="5157745"/>
          </a:xfrm>
        </p:spPr>
        <p:txBody>
          <a:bodyPr>
            <a:normAutofit fontScale="25000" lnSpcReduction="20000"/>
          </a:bodyPr>
          <a:lstStyle/>
          <a:p>
            <a:pPr marL="0" indent="0">
              <a:buFont typeface="Arial" panose="020B0604020202020204" pitchFamily="34" charset="0"/>
              <a:buNone/>
            </a:pPr>
            <a:r>
              <a:rPr lang="en-GB" sz="8000" b="1" noProof="0" dirty="0">
                <a:solidFill>
                  <a:srgbClr val="020A0A"/>
                </a:solidFill>
                <a:latin typeface="Aptos Display" panose="020B0004020202020204" pitchFamily="34" charset="0"/>
              </a:rPr>
              <a:t>Log Sheet Sharing </a:t>
            </a:r>
          </a:p>
          <a:p>
            <a:pPr>
              <a:lnSpc>
                <a:spcPct val="130000"/>
              </a:lnSpc>
              <a:spcBef>
                <a:spcPts val="0"/>
              </a:spcBef>
              <a:spcAft>
                <a:spcPts val="600"/>
              </a:spcAft>
              <a:buFont typeface="Wingdings" panose="05000000000000000000" pitchFamily="2" charset="2"/>
              <a:buChar char="§"/>
            </a:pPr>
            <a:r>
              <a:rPr lang="en-GB" sz="8000" noProof="0" dirty="0">
                <a:solidFill>
                  <a:srgbClr val="020A0A"/>
                </a:solidFill>
                <a:latin typeface="Aptos Display" panose="020B0004020202020204" pitchFamily="34" charset="0"/>
              </a:rPr>
              <a:t>When the toolkit is introduced, or old editions replaced with current editions, it needs to be decided locally how this will occur and the local governance document updated. </a:t>
            </a:r>
          </a:p>
          <a:p>
            <a:pPr>
              <a:lnSpc>
                <a:spcPct val="130000"/>
              </a:lnSpc>
              <a:spcBef>
                <a:spcPts val="0"/>
              </a:spcBef>
              <a:spcAft>
                <a:spcPts val="600"/>
              </a:spcAft>
              <a:buFont typeface="Wingdings" panose="05000000000000000000" pitchFamily="2" charset="2"/>
              <a:buChar char="§"/>
            </a:pPr>
            <a:r>
              <a:rPr lang="en-GB" sz="8000" noProof="0" dirty="0">
                <a:solidFill>
                  <a:srgbClr val="020A0A"/>
                </a:solidFill>
                <a:latin typeface="Aptos Display" panose="020B0004020202020204" pitchFamily="34" charset="0"/>
              </a:rPr>
              <a:t>Things to consider – </a:t>
            </a:r>
          </a:p>
          <a:p>
            <a:pPr lvl="1">
              <a:lnSpc>
                <a:spcPct val="130000"/>
              </a:lnSpc>
              <a:spcBef>
                <a:spcPts val="0"/>
              </a:spcBef>
              <a:spcAft>
                <a:spcPts val="600"/>
              </a:spcAft>
              <a:buFont typeface="Wingdings" panose="05000000000000000000" pitchFamily="2" charset="2"/>
              <a:buChar char="§"/>
            </a:pPr>
            <a:r>
              <a:rPr lang="en-GB" sz="8000" noProof="0" dirty="0">
                <a:solidFill>
                  <a:srgbClr val="020A0A"/>
                </a:solidFill>
                <a:latin typeface="Aptos Display" panose="020B0004020202020204" pitchFamily="34" charset="0"/>
              </a:rPr>
              <a:t>Shared digital tools</a:t>
            </a:r>
          </a:p>
          <a:p>
            <a:pPr lvl="1">
              <a:lnSpc>
                <a:spcPct val="130000"/>
              </a:lnSpc>
              <a:spcBef>
                <a:spcPts val="0"/>
              </a:spcBef>
              <a:spcAft>
                <a:spcPts val="600"/>
              </a:spcAft>
              <a:buFont typeface="Wingdings" panose="05000000000000000000" pitchFamily="2" charset="2"/>
              <a:buChar char="§"/>
            </a:pPr>
            <a:r>
              <a:rPr lang="en-GB" sz="8000" noProof="0" dirty="0">
                <a:solidFill>
                  <a:srgbClr val="020A0A"/>
                </a:solidFill>
                <a:latin typeface="Aptos Display" panose="020B0004020202020204" pitchFamily="34" charset="0"/>
              </a:rPr>
              <a:t>PDF Form fill &amp; share </a:t>
            </a:r>
          </a:p>
          <a:p>
            <a:pPr lvl="1">
              <a:lnSpc>
                <a:spcPct val="130000"/>
              </a:lnSpc>
              <a:spcBef>
                <a:spcPts val="0"/>
              </a:spcBef>
              <a:spcAft>
                <a:spcPts val="600"/>
              </a:spcAft>
              <a:buFont typeface="Wingdings" panose="05000000000000000000" pitchFamily="2" charset="2"/>
              <a:buChar char="§"/>
            </a:pPr>
            <a:r>
              <a:rPr lang="en-GB" sz="8000" noProof="0" dirty="0">
                <a:solidFill>
                  <a:srgbClr val="020A0A"/>
                </a:solidFill>
                <a:latin typeface="Aptos Display" panose="020B0004020202020204" pitchFamily="34" charset="0"/>
              </a:rPr>
              <a:t>Printed tool – scan &amp; share</a:t>
            </a:r>
          </a:p>
          <a:p>
            <a:pPr>
              <a:lnSpc>
                <a:spcPct val="130000"/>
              </a:lnSpc>
              <a:spcBef>
                <a:spcPts val="0"/>
              </a:spcBef>
              <a:spcAft>
                <a:spcPts val="600"/>
              </a:spcAft>
              <a:buFont typeface="Wingdings" panose="05000000000000000000" pitchFamily="2" charset="2"/>
              <a:buChar char="§"/>
            </a:pPr>
            <a:r>
              <a:rPr lang="en-GB" sz="8000" noProof="0" dirty="0">
                <a:solidFill>
                  <a:srgbClr val="020A0A"/>
                </a:solidFill>
                <a:latin typeface="Aptos Display" panose="020B0004020202020204" pitchFamily="34" charset="0"/>
              </a:rPr>
              <a:t>CCN / POONS – document &amp; flag to local CNS team , PTC or POSCU as per regional arrangements</a:t>
            </a:r>
          </a:p>
          <a:p>
            <a:pPr>
              <a:lnSpc>
                <a:spcPct val="130000"/>
              </a:lnSpc>
              <a:spcBef>
                <a:spcPts val="0"/>
              </a:spcBef>
              <a:spcAft>
                <a:spcPts val="600"/>
              </a:spcAft>
              <a:buFont typeface="Wingdings" panose="05000000000000000000" pitchFamily="2" charset="2"/>
              <a:buChar char="§"/>
            </a:pPr>
            <a:r>
              <a:rPr lang="en-GB" sz="8000" dirty="0">
                <a:solidFill>
                  <a:schemeClr val="bg2"/>
                </a:solidFill>
              </a:rPr>
              <a:t>Discussion should be had with the research nursing team or clinical trials team on whether sharing of the Log Sheet would assist improved trial toxicity recording.   </a:t>
            </a:r>
            <a:endParaRPr lang="en-GB" sz="8000" noProof="0" dirty="0">
              <a:solidFill>
                <a:srgbClr val="020A0A"/>
              </a:solidFill>
              <a:latin typeface="Aptos Display" panose="020B0004020202020204" pitchFamily="34" charset="0"/>
            </a:endParaRPr>
          </a:p>
          <a:p>
            <a:pPr>
              <a:lnSpc>
                <a:spcPct val="130000"/>
              </a:lnSpc>
              <a:spcBef>
                <a:spcPts val="0"/>
              </a:spcBef>
              <a:spcAft>
                <a:spcPts val="600"/>
              </a:spcAft>
              <a:buFont typeface="Wingdings" panose="05000000000000000000" pitchFamily="2" charset="2"/>
              <a:buChar char="§"/>
            </a:pPr>
            <a:r>
              <a:rPr lang="en-GB" sz="8000" noProof="0" dirty="0">
                <a:solidFill>
                  <a:schemeClr val="bg2"/>
                </a:solidFill>
                <a:latin typeface="Aptos Display" panose="020B0004020202020204" pitchFamily="34" charset="0"/>
              </a:rPr>
              <a:t>The coding team should be made aware of the Log sheets to code all calls.</a:t>
            </a:r>
          </a:p>
          <a:p>
            <a:pPr>
              <a:lnSpc>
                <a:spcPct val="130000"/>
              </a:lnSpc>
              <a:spcBef>
                <a:spcPts val="0"/>
              </a:spcBef>
              <a:spcAft>
                <a:spcPts val="600"/>
              </a:spcAft>
              <a:buFont typeface="Wingdings" panose="05000000000000000000" pitchFamily="2" charset="2"/>
              <a:buChar char="§"/>
            </a:pPr>
            <a:endParaRPr lang="en-GB" sz="8000" noProof="0" dirty="0">
              <a:solidFill>
                <a:srgbClr val="020A0A"/>
              </a:solidFill>
              <a:latin typeface="Aptos Display" panose="020B0004020202020204" pitchFamily="34" charset="0"/>
            </a:endParaRPr>
          </a:p>
          <a:p>
            <a:pPr>
              <a:lnSpc>
                <a:spcPct val="130000"/>
              </a:lnSpc>
              <a:spcBef>
                <a:spcPts val="0"/>
              </a:spcBef>
              <a:spcAft>
                <a:spcPts val="600"/>
              </a:spcAft>
              <a:buFont typeface="Wingdings" panose="05000000000000000000" pitchFamily="2" charset="2"/>
              <a:buChar char="§"/>
            </a:pPr>
            <a:endParaRPr lang="en-GB" sz="5000" noProof="0" dirty="0">
              <a:solidFill>
                <a:srgbClr val="000000"/>
              </a:solidFill>
              <a:latin typeface="+mj-lt"/>
            </a:endParaRPr>
          </a:p>
          <a:p>
            <a:pPr marL="0" indent="0">
              <a:buFont typeface="Arial" panose="020B0604020202020204" pitchFamily="34" charset="0"/>
              <a:buNone/>
            </a:pPr>
            <a:endParaRPr lang="en-GB" noProof="0" dirty="0">
              <a:solidFill>
                <a:srgbClr val="000000"/>
              </a:solidFill>
            </a:endParaRPr>
          </a:p>
          <a:p>
            <a:pPr marL="0" indent="0">
              <a:buFont typeface="Arial" panose="020B0604020202020204" pitchFamily="34" charset="0"/>
              <a:buNone/>
            </a:pPr>
            <a:endParaRPr lang="en-GB" noProof="0" dirty="0">
              <a:solidFill>
                <a:srgbClr val="000000"/>
              </a:solidFill>
            </a:endParaRPr>
          </a:p>
          <a:p>
            <a:pPr marL="0" indent="0">
              <a:buFont typeface="Arial" panose="020B0604020202020204" pitchFamily="34" charset="0"/>
              <a:buNone/>
            </a:pPr>
            <a:endParaRPr lang="en-GB" noProof="0" dirty="0">
              <a:solidFill>
                <a:srgbClr val="000000"/>
              </a:solidFill>
            </a:endParaRPr>
          </a:p>
          <a:p>
            <a:pPr marL="0" indent="0">
              <a:buFont typeface="Arial" panose="020B0604020202020204" pitchFamily="34" charset="0"/>
              <a:buNone/>
            </a:pPr>
            <a:endParaRPr lang="en-GB" noProof="0" dirty="0">
              <a:solidFill>
                <a:srgbClr val="000000"/>
              </a:solidFill>
            </a:endParaRPr>
          </a:p>
          <a:p>
            <a:pPr marL="0" indent="0">
              <a:buFont typeface="Arial" panose="020B0604020202020204" pitchFamily="34" charset="0"/>
              <a:buNone/>
            </a:pPr>
            <a:endParaRPr lang="en-GB" noProof="0" dirty="0"/>
          </a:p>
        </p:txBody>
      </p:sp>
      <p:sp>
        <p:nvSpPr>
          <p:cNvPr id="30725" name="Slide Number Placeholder 4">
            <a:extLst>
              <a:ext uri="{FF2B5EF4-FFF2-40B4-BE49-F238E27FC236}">
                <a16:creationId xmlns:a16="http://schemas.microsoft.com/office/drawing/2014/main" id="{53F2166D-A469-0E9B-C5A8-CD27C31E81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sz="1200" noProof="0" dirty="0">
                <a:solidFill>
                  <a:srgbClr val="898989"/>
                </a:solidFill>
              </a:rPr>
              <a:t>27</a:t>
            </a:r>
          </a:p>
        </p:txBody>
      </p:sp>
      <p:sp>
        <p:nvSpPr>
          <p:cNvPr id="4" name="TextBox 3">
            <a:extLst>
              <a:ext uri="{FF2B5EF4-FFF2-40B4-BE49-F238E27FC236}">
                <a16:creationId xmlns:a16="http://schemas.microsoft.com/office/drawing/2014/main" id="{43DDA710-6551-2993-740A-EF83E550A558}"/>
              </a:ext>
            </a:extLst>
          </p:cNvPr>
          <p:cNvSpPr txBox="1"/>
          <p:nvPr/>
        </p:nvSpPr>
        <p:spPr>
          <a:xfrm>
            <a:off x="419522" y="282772"/>
            <a:ext cx="7067128" cy="738664"/>
          </a:xfrm>
          <a:prstGeom prst="rect">
            <a:avLst/>
          </a:prstGeom>
          <a:noFill/>
        </p:spPr>
        <p:txBody>
          <a:bodyPr wrap="square">
            <a:spAutoFit/>
          </a:bodyPr>
          <a:lstStyle/>
          <a:p>
            <a:pPr fontAlgn="auto">
              <a:spcAft>
                <a:spcPts val="0"/>
              </a:spcAft>
            </a:pPr>
            <a:r>
              <a:rPr lang="en-GB" sz="4200" b="1" noProof="0" dirty="0">
                <a:solidFill>
                  <a:schemeClr val="accent3"/>
                </a:solidFill>
                <a:latin typeface="+mj-lt"/>
              </a:rPr>
              <a:t>How to use the Tool (</a:t>
            </a:r>
            <a:r>
              <a:rPr lang="en-GB" sz="4200" b="1" noProof="0" dirty="0" err="1">
                <a:solidFill>
                  <a:schemeClr val="accent3"/>
                </a:solidFill>
                <a:latin typeface="+mj-lt"/>
              </a:rPr>
              <a:t>cont</a:t>
            </a:r>
            <a:r>
              <a:rPr lang="en-GB" sz="4200" b="1" noProof="0" dirty="0">
                <a:solidFill>
                  <a:schemeClr val="accent3"/>
                </a:solidFill>
                <a:latin typeface="+mj-lt"/>
              </a:rPr>
              <a:t>) </a:t>
            </a:r>
          </a:p>
        </p:txBody>
      </p:sp>
    </p:spTree>
    <p:extLst>
      <p:ext uri="{BB962C8B-B14F-4D97-AF65-F5344CB8AC3E}">
        <p14:creationId xmlns:p14="http://schemas.microsoft.com/office/powerpoint/2010/main" val="2399548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2">
            <a:extLst>
              <a:ext uri="{FF2B5EF4-FFF2-40B4-BE49-F238E27FC236}">
                <a16:creationId xmlns:a16="http://schemas.microsoft.com/office/drawing/2014/main" id="{3E871E65-4C13-432D-A8CD-E0994D83C6D5}"/>
              </a:ext>
            </a:extLst>
          </p:cNvPr>
          <p:cNvSpPr>
            <a:spLocks noGrp="1"/>
          </p:cNvSpPr>
          <p:nvPr>
            <p:ph type="title"/>
          </p:nvPr>
        </p:nvSpPr>
        <p:spPr>
          <a:xfrm>
            <a:off x="457200" y="341313"/>
            <a:ext cx="8229600" cy="1143000"/>
          </a:xfrm>
        </p:spPr>
        <p:txBody>
          <a:bodyPr/>
          <a:lstStyle/>
          <a:p>
            <a:pPr algn="l" eaLnBrk="1" hangingPunct="1"/>
            <a:r>
              <a:rPr lang="en-GB" sz="4200" b="1" noProof="0" dirty="0">
                <a:solidFill>
                  <a:srgbClr val="B90A7D"/>
                </a:solidFill>
              </a:rPr>
              <a:t>Auditing the tool </a:t>
            </a:r>
          </a:p>
        </p:txBody>
      </p:sp>
      <p:sp>
        <p:nvSpPr>
          <p:cNvPr id="29701" name="Content Placeholder 1">
            <a:extLst>
              <a:ext uri="{FF2B5EF4-FFF2-40B4-BE49-F238E27FC236}">
                <a16:creationId xmlns:a16="http://schemas.microsoft.com/office/drawing/2014/main" id="{17326438-8184-4BB3-924B-17461C606950}"/>
              </a:ext>
            </a:extLst>
          </p:cNvPr>
          <p:cNvSpPr>
            <a:spLocks noGrp="1"/>
          </p:cNvSpPr>
          <p:nvPr>
            <p:ph idx="1"/>
          </p:nvPr>
        </p:nvSpPr>
        <p:spPr>
          <a:xfrm>
            <a:off x="285750" y="2048124"/>
            <a:ext cx="8229600" cy="2795725"/>
          </a:xfrm>
        </p:spPr>
        <p:txBody>
          <a:bodyPr>
            <a:normAutofit fontScale="92500" lnSpcReduction="20000"/>
          </a:bodyPr>
          <a:lstStyle/>
          <a:p>
            <a:pPr>
              <a:lnSpc>
                <a:spcPct val="120000"/>
              </a:lnSpc>
              <a:spcBef>
                <a:spcPts val="300"/>
              </a:spcBef>
              <a:spcAft>
                <a:spcPts val="300"/>
              </a:spcAft>
            </a:pPr>
            <a:r>
              <a:rPr lang="en-GB" sz="2400" noProof="0" dirty="0">
                <a:solidFill>
                  <a:schemeClr val="bg2"/>
                </a:solidFill>
                <a:latin typeface="+mj-lt"/>
              </a:rPr>
              <a:t>CCLG will be offering an audit tool as part of the 3</a:t>
            </a:r>
            <a:r>
              <a:rPr lang="en-GB" sz="2400" baseline="30000" noProof="0" dirty="0">
                <a:solidFill>
                  <a:schemeClr val="bg2"/>
                </a:solidFill>
                <a:latin typeface="+mj-lt"/>
              </a:rPr>
              <a:t>rd</a:t>
            </a:r>
            <a:r>
              <a:rPr lang="en-GB" sz="2400" noProof="0" dirty="0">
                <a:solidFill>
                  <a:schemeClr val="bg2"/>
                </a:solidFill>
                <a:latin typeface="+mj-lt"/>
              </a:rPr>
              <a:t> Edition. This is optional and Trusts may use their own. However, audit is strongly advised.</a:t>
            </a:r>
          </a:p>
          <a:p>
            <a:pPr>
              <a:lnSpc>
                <a:spcPct val="120000"/>
              </a:lnSpc>
              <a:spcBef>
                <a:spcPts val="300"/>
              </a:spcBef>
              <a:spcAft>
                <a:spcPts val="300"/>
              </a:spcAft>
            </a:pPr>
            <a:r>
              <a:rPr lang="en-GB" sz="2400" noProof="0" dirty="0">
                <a:solidFill>
                  <a:schemeClr val="bg2"/>
                </a:solidFill>
                <a:latin typeface="+mj-lt"/>
              </a:rPr>
              <a:t>Log sheets could be discussed in weekly / regular team meetings.</a:t>
            </a:r>
          </a:p>
          <a:p>
            <a:pPr>
              <a:lnSpc>
                <a:spcPct val="120000"/>
              </a:lnSpc>
              <a:spcBef>
                <a:spcPts val="300"/>
              </a:spcBef>
              <a:spcAft>
                <a:spcPts val="300"/>
              </a:spcAft>
            </a:pPr>
            <a:r>
              <a:rPr lang="en-GB" sz="2400" noProof="0" dirty="0">
                <a:solidFill>
                  <a:schemeClr val="bg2"/>
                </a:solidFill>
                <a:latin typeface="+mj-lt"/>
              </a:rPr>
              <a:t>An auditing schedule would formalise the audit process.</a:t>
            </a:r>
          </a:p>
          <a:p>
            <a:pPr>
              <a:lnSpc>
                <a:spcPct val="120000"/>
              </a:lnSpc>
              <a:spcBef>
                <a:spcPts val="300"/>
              </a:spcBef>
              <a:spcAft>
                <a:spcPts val="300"/>
              </a:spcAft>
            </a:pPr>
            <a:r>
              <a:rPr lang="en-GB" sz="2400" dirty="0">
                <a:solidFill>
                  <a:schemeClr val="bg2"/>
                </a:solidFill>
                <a:latin typeface="+mj-lt"/>
              </a:rPr>
              <a:t>Learning from the audits should feed into local training and service design. </a:t>
            </a:r>
            <a:endParaRPr lang="en-GB" sz="2400" noProof="0" dirty="0">
              <a:solidFill>
                <a:schemeClr val="bg2"/>
              </a:solidFill>
              <a:latin typeface="+mj-lt"/>
            </a:endParaRPr>
          </a:p>
          <a:p>
            <a:pPr eaLnBrk="1" hangingPunct="1">
              <a:buFont typeface="Arial" panose="020B0604020202020204" pitchFamily="34" charset="0"/>
              <a:buNone/>
            </a:pPr>
            <a:endParaRPr lang="en-GB" sz="2800" noProof="0" dirty="0">
              <a:solidFill>
                <a:srgbClr val="FF0000"/>
              </a:solidFill>
            </a:endParaRPr>
          </a:p>
        </p:txBody>
      </p:sp>
      <p:sp>
        <p:nvSpPr>
          <p:cNvPr id="29702" name="Slide Number Placeholder 5">
            <a:extLst>
              <a:ext uri="{FF2B5EF4-FFF2-40B4-BE49-F238E27FC236}">
                <a16:creationId xmlns:a16="http://schemas.microsoft.com/office/drawing/2014/main" id="{6DB84B7A-670C-41FA-9DA4-29EEBF13E6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316C9E5-B4F4-44A6-949B-03FC396788A4}" type="slidenum">
              <a:rPr lang="en-GB" sz="1200" noProof="0" smtClean="0">
                <a:solidFill>
                  <a:srgbClr val="898989"/>
                </a:solidFill>
              </a:rPr>
              <a:pPr>
                <a:spcBef>
                  <a:spcPct val="0"/>
                </a:spcBef>
                <a:buFontTx/>
                <a:buNone/>
              </a:pPr>
              <a:t>22</a:t>
            </a:fld>
            <a:endParaRPr lang="en-GB" sz="1200" noProof="0" dirty="0">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FAB21-7629-338F-1DDE-536A81521565}"/>
            </a:ext>
          </a:extLst>
        </p:cNvPr>
        <p:cNvGrpSpPr/>
        <p:nvPr/>
      </p:nvGrpSpPr>
      <p:grpSpPr>
        <a:xfrm>
          <a:off x="0" y="0"/>
          <a:ext cx="0" cy="0"/>
          <a:chOff x="0" y="0"/>
          <a:chExt cx="0" cy="0"/>
        </a:xfrm>
      </p:grpSpPr>
      <p:sp>
        <p:nvSpPr>
          <p:cNvPr id="29700" name="Title 2">
            <a:extLst>
              <a:ext uri="{FF2B5EF4-FFF2-40B4-BE49-F238E27FC236}">
                <a16:creationId xmlns:a16="http://schemas.microsoft.com/office/drawing/2014/main" id="{0A616AF2-67AE-B114-F09E-09163DD69E13}"/>
              </a:ext>
            </a:extLst>
          </p:cNvPr>
          <p:cNvSpPr>
            <a:spLocks noGrp="1"/>
          </p:cNvSpPr>
          <p:nvPr>
            <p:ph type="title"/>
          </p:nvPr>
        </p:nvSpPr>
        <p:spPr>
          <a:xfrm>
            <a:off x="457200" y="341313"/>
            <a:ext cx="8229600" cy="1143000"/>
          </a:xfrm>
        </p:spPr>
        <p:txBody>
          <a:bodyPr/>
          <a:lstStyle/>
          <a:p>
            <a:pPr algn="l" eaLnBrk="1" hangingPunct="1"/>
            <a:r>
              <a:rPr lang="en-GB" sz="4200" b="1" noProof="0" dirty="0">
                <a:solidFill>
                  <a:srgbClr val="B90A7D"/>
                </a:solidFill>
              </a:rPr>
              <a:t>Introducing the tool </a:t>
            </a:r>
          </a:p>
        </p:txBody>
      </p:sp>
      <p:sp>
        <p:nvSpPr>
          <p:cNvPr id="29701" name="Content Placeholder 1">
            <a:extLst>
              <a:ext uri="{FF2B5EF4-FFF2-40B4-BE49-F238E27FC236}">
                <a16:creationId xmlns:a16="http://schemas.microsoft.com/office/drawing/2014/main" id="{C6D1ED34-A634-1431-2E31-0AFF1C310336}"/>
              </a:ext>
            </a:extLst>
          </p:cNvPr>
          <p:cNvSpPr>
            <a:spLocks noGrp="1"/>
          </p:cNvSpPr>
          <p:nvPr>
            <p:ph idx="1"/>
          </p:nvPr>
        </p:nvSpPr>
        <p:spPr>
          <a:xfrm>
            <a:off x="285750" y="1340768"/>
            <a:ext cx="8229600" cy="4887887"/>
          </a:xfrm>
        </p:spPr>
        <p:txBody>
          <a:bodyPr>
            <a:normAutofit/>
          </a:bodyPr>
          <a:lstStyle/>
          <a:p>
            <a:pPr eaLnBrk="1" hangingPunct="1">
              <a:buFont typeface="Arial" panose="020B0604020202020204" pitchFamily="34" charset="0"/>
              <a:buNone/>
            </a:pPr>
            <a:r>
              <a:rPr lang="en-GB" sz="2800" b="1" noProof="0" dirty="0">
                <a:solidFill>
                  <a:schemeClr val="bg2"/>
                </a:solidFill>
              </a:rPr>
              <a:t>Clinical governance </a:t>
            </a:r>
          </a:p>
          <a:p>
            <a:r>
              <a:rPr lang="en-GB" sz="2000" noProof="0" dirty="0">
                <a:solidFill>
                  <a:schemeClr val="bg2"/>
                </a:solidFill>
              </a:rPr>
              <a:t> </a:t>
            </a:r>
            <a:r>
              <a:rPr lang="en-GB" sz="2200" noProof="0" dirty="0">
                <a:solidFill>
                  <a:schemeClr val="bg2"/>
                </a:solidFill>
              </a:rPr>
              <a:t>The Triage toolkit must be agreed and approved locally. </a:t>
            </a:r>
          </a:p>
          <a:p>
            <a:r>
              <a:rPr lang="en-GB" sz="2200" noProof="0" dirty="0">
                <a:solidFill>
                  <a:schemeClr val="bg2"/>
                </a:solidFill>
              </a:rPr>
              <a:t>There should be agreed assessment, communication and admission pathways, with agreed assessment areas and routes of entry for hospital care clearly defined and communicated. </a:t>
            </a:r>
          </a:p>
          <a:p>
            <a:r>
              <a:rPr lang="en-GB" sz="2200" noProof="0" dirty="0">
                <a:solidFill>
                  <a:schemeClr val="bg2"/>
                </a:solidFill>
              </a:rPr>
              <a:t>There should be an identified practitioner for triage for each span of duty – with a clear handover to the next member of suitably trained and qualified staff.</a:t>
            </a:r>
          </a:p>
          <a:p>
            <a:r>
              <a:rPr lang="en-GB" sz="2200" noProof="0" dirty="0">
                <a:solidFill>
                  <a:schemeClr val="bg2"/>
                </a:solidFill>
              </a:rPr>
              <a:t>The Triage Toolkit is a guideline and should be approved by the appropriate organisational governance group prior to implementation. </a:t>
            </a:r>
          </a:p>
          <a:p>
            <a:r>
              <a:rPr lang="en-GB" sz="2200" noProof="0" dirty="0">
                <a:solidFill>
                  <a:schemeClr val="bg2"/>
                </a:solidFill>
              </a:rPr>
              <a:t>The governance responsibility for the provision of the service and the use of guidelines rests wholly with the service provider. </a:t>
            </a:r>
          </a:p>
          <a:p>
            <a:endParaRPr lang="en-GB" sz="2800" noProof="0" dirty="0">
              <a:solidFill>
                <a:srgbClr val="FF0000"/>
              </a:solidFill>
            </a:endParaRPr>
          </a:p>
        </p:txBody>
      </p:sp>
      <p:sp>
        <p:nvSpPr>
          <p:cNvPr id="29702" name="Slide Number Placeholder 5">
            <a:extLst>
              <a:ext uri="{FF2B5EF4-FFF2-40B4-BE49-F238E27FC236}">
                <a16:creationId xmlns:a16="http://schemas.microsoft.com/office/drawing/2014/main" id="{8BA33A28-162D-10F6-4139-248DDF1213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316C9E5-B4F4-44A6-949B-03FC396788A4}" type="slidenum">
              <a:rPr lang="en-GB" sz="1200" noProof="0" smtClean="0">
                <a:solidFill>
                  <a:srgbClr val="898989"/>
                </a:solidFill>
              </a:rPr>
              <a:pPr>
                <a:spcBef>
                  <a:spcPct val="0"/>
                </a:spcBef>
                <a:buFontTx/>
                <a:buNone/>
              </a:pPr>
              <a:t>23</a:t>
            </a:fld>
            <a:endParaRPr lang="en-GB" sz="1200" noProof="0" dirty="0">
              <a:solidFill>
                <a:srgbClr val="898989"/>
              </a:solidFill>
            </a:endParaRPr>
          </a:p>
        </p:txBody>
      </p:sp>
    </p:spTree>
    <p:extLst>
      <p:ext uri="{BB962C8B-B14F-4D97-AF65-F5344CB8AC3E}">
        <p14:creationId xmlns:p14="http://schemas.microsoft.com/office/powerpoint/2010/main" val="15989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a:extLst>
              <a:ext uri="{FF2B5EF4-FFF2-40B4-BE49-F238E27FC236}">
                <a16:creationId xmlns:a16="http://schemas.microsoft.com/office/drawing/2014/main" id="{3BC6FA75-7A23-408E-A982-1E6FC74B5150}"/>
              </a:ext>
            </a:extLst>
          </p:cNvPr>
          <p:cNvSpPr>
            <a:spLocks noGrp="1"/>
          </p:cNvSpPr>
          <p:nvPr>
            <p:ph type="title"/>
          </p:nvPr>
        </p:nvSpPr>
        <p:spPr>
          <a:xfrm>
            <a:off x="397768" y="584984"/>
            <a:ext cx="4174232" cy="1325563"/>
          </a:xfrm>
        </p:spPr>
        <p:txBody>
          <a:bodyPr/>
          <a:lstStyle/>
          <a:p>
            <a:pPr algn="l" eaLnBrk="1" hangingPunct="1"/>
            <a:r>
              <a:rPr lang="en-GB" sz="4200" b="1" noProof="0" dirty="0">
                <a:solidFill>
                  <a:schemeClr val="accent1"/>
                </a:solidFill>
              </a:rPr>
              <a:t>Training and competency </a:t>
            </a:r>
          </a:p>
        </p:txBody>
      </p:sp>
      <p:sp>
        <p:nvSpPr>
          <p:cNvPr id="26628" name="Content Placeholder 2">
            <a:extLst>
              <a:ext uri="{FF2B5EF4-FFF2-40B4-BE49-F238E27FC236}">
                <a16:creationId xmlns:a16="http://schemas.microsoft.com/office/drawing/2014/main" id="{295EE407-A48D-4DFF-80F0-99331AABCB5D}"/>
              </a:ext>
            </a:extLst>
          </p:cNvPr>
          <p:cNvSpPr>
            <a:spLocks noGrp="1"/>
          </p:cNvSpPr>
          <p:nvPr>
            <p:ph sz="half" idx="1"/>
          </p:nvPr>
        </p:nvSpPr>
        <p:spPr>
          <a:xfrm>
            <a:off x="397768" y="2100645"/>
            <a:ext cx="3886200" cy="3938884"/>
          </a:xfrm>
        </p:spPr>
        <p:txBody>
          <a:bodyPr>
            <a:normAutofit fontScale="92500" lnSpcReduction="10000"/>
          </a:bodyPr>
          <a:lstStyle/>
          <a:p>
            <a:pPr eaLnBrk="1" hangingPunct="1">
              <a:buClr>
                <a:srgbClr val="B90A7D"/>
              </a:buClr>
              <a:defRPr/>
            </a:pPr>
            <a:r>
              <a:rPr lang="en-GB" sz="2300" noProof="0" dirty="0">
                <a:solidFill>
                  <a:schemeClr val="bg2"/>
                </a:solidFill>
              </a:rPr>
              <a:t>All staff must have read The Toolkit Manual </a:t>
            </a:r>
          </a:p>
          <a:p>
            <a:pPr eaLnBrk="1" hangingPunct="1">
              <a:buClr>
                <a:srgbClr val="B90A7D"/>
              </a:buClr>
              <a:defRPr/>
            </a:pPr>
            <a:r>
              <a:rPr lang="en-GB" sz="2300" noProof="0" dirty="0">
                <a:solidFill>
                  <a:schemeClr val="bg2"/>
                </a:solidFill>
              </a:rPr>
              <a:t>All staff using the Toolkit must receive training and assessment of competency.</a:t>
            </a:r>
          </a:p>
          <a:p>
            <a:pPr marL="0" indent="0" eaLnBrk="1" hangingPunct="1">
              <a:buFont typeface="Arial" panose="020B0604020202020204" pitchFamily="34" charset="0"/>
              <a:buNone/>
              <a:defRPr/>
            </a:pPr>
            <a:endParaRPr lang="en-GB" sz="2300" b="1" noProof="0" dirty="0">
              <a:solidFill>
                <a:srgbClr val="FF0000"/>
              </a:solidFill>
            </a:endParaRPr>
          </a:p>
          <a:p>
            <a:pPr marL="0" indent="0" eaLnBrk="1" hangingPunct="1">
              <a:buFont typeface="Arial" panose="020B0604020202020204" pitchFamily="34" charset="0"/>
              <a:buNone/>
              <a:defRPr/>
            </a:pPr>
            <a:r>
              <a:rPr lang="en-GB" sz="2300" noProof="0" dirty="0">
                <a:solidFill>
                  <a:schemeClr val="accent6"/>
                </a:solidFill>
              </a:rPr>
              <a:t>Staff who are not trained to use the Toolkit should not provide telephone advice to parents or caregivers of children with cancer seeking advice about symptoms but refer immediately to a trained practitioner.</a:t>
            </a:r>
          </a:p>
        </p:txBody>
      </p:sp>
      <p:sp>
        <p:nvSpPr>
          <p:cNvPr id="19462" name="Slide Number Placeholder 4">
            <a:extLst>
              <a:ext uri="{FF2B5EF4-FFF2-40B4-BE49-F238E27FC236}">
                <a16:creationId xmlns:a16="http://schemas.microsoft.com/office/drawing/2014/main" id="{C8514928-81C7-4DD3-A87D-ACA963A0E5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AC7E860-88B0-46F8-B5D9-8E9C4147CE79}" type="slidenum">
              <a:rPr lang="en-GB" sz="1200" noProof="0" smtClean="0">
                <a:solidFill>
                  <a:srgbClr val="898989"/>
                </a:solidFill>
              </a:rPr>
              <a:pPr>
                <a:spcBef>
                  <a:spcPct val="0"/>
                </a:spcBef>
                <a:buFontTx/>
                <a:buNone/>
              </a:pPr>
              <a:t>24</a:t>
            </a:fld>
            <a:endParaRPr lang="en-GB" sz="1200" noProof="0" dirty="0">
              <a:solidFill>
                <a:srgbClr val="898989"/>
              </a:solidFill>
            </a:endParaRPr>
          </a:p>
        </p:txBody>
      </p:sp>
      <p:pic>
        <p:nvPicPr>
          <p:cNvPr id="4" name="Picture 3">
            <a:extLst>
              <a:ext uri="{FF2B5EF4-FFF2-40B4-BE49-F238E27FC236}">
                <a16:creationId xmlns:a16="http://schemas.microsoft.com/office/drawing/2014/main" id="{C3B4A05F-64EB-5B02-B834-27624B8B50E6}"/>
              </a:ext>
            </a:extLst>
          </p:cNvPr>
          <p:cNvPicPr>
            <a:picLocks noChangeAspect="1"/>
          </p:cNvPicPr>
          <p:nvPr/>
        </p:nvPicPr>
        <p:blipFill>
          <a:blip r:embed="rId3"/>
          <a:stretch>
            <a:fillRect/>
          </a:stretch>
        </p:blipFill>
        <p:spPr>
          <a:xfrm>
            <a:off x="4860033" y="782424"/>
            <a:ext cx="3721461" cy="52571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AFEB4-8D31-E95D-CB48-79EBE9419332}"/>
            </a:ext>
          </a:extLst>
        </p:cNvPr>
        <p:cNvGrpSpPr/>
        <p:nvPr/>
      </p:nvGrpSpPr>
      <p:grpSpPr>
        <a:xfrm>
          <a:off x="0" y="0"/>
          <a:ext cx="0" cy="0"/>
          <a:chOff x="0" y="0"/>
          <a:chExt cx="0" cy="0"/>
        </a:xfrm>
      </p:grpSpPr>
      <p:sp>
        <p:nvSpPr>
          <p:cNvPr id="19459" name="Title 1">
            <a:extLst>
              <a:ext uri="{FF2B5EF4-FFF2-40B4-BE49-F238E27FC236}">
                <a16:creationId xmlns:a16="http://schemas.microsoft.com/office/drawing/2014/main" id="{6C185C9D-AC27-4B10-4113-72D97D0E1B4D}"/>
              </a:ext>
            </a:extLst>
          </p:cNvPr>
          <p:cNvSpPr>
            <a:spLocks noGrp="1"/>
          </p:cNvSpPr>
          <p:nvPr>
            <p:ph type="title"/>
          </p:nvPr>
        </p:nvSpPr>
        <p:spPr>
          <a:xfrm>
            <a:off x="397768" y="0"/>
            <a:ext cx="7886700" cy="1325563"/>
          </a:xfrm>
        </p:spPr>
        <p:txBody>
          <a:bodyPr/>
          <a:lstStyle/>
          <a:p>
            <a:pPr algn="l" eaLnBrk="1" hangingPunct="1"/>
            <a:r>
              <a:rPr lang="en-GB" sz="4200" b="1" noProof="0" dirty="0">
                <a:solidFill>
                  <a:schemeClr val="accent1"/>
                </a:solidFill>
              </a:rPr>
              <a:t>Training and Competence </a:t>
            </a:r>
          </a:p>
        </p:txBody>
      </p:sp>
      <p:sp>
        <p:nvSpPr>
          <p:cNvPr id="26628" name="Content Placeholder 2">
            <a:extLst>
              <a:ext uri="{FF2B5EF4-FFF2-40B4-BE49-F238E27FC236}">
                <a16:creationId xmlns:a16="http://schemas.microsoft.com/office/drawing/2014/main" id="{9EC3ABAD-F1F9-2874-290D-723C3C595344}"/>
              </a:ext>
            </a:extLst>
          </p:cNvPr>
          <p:cNvSpPr>
            <a:spLocks noGrp="1"/>
          </p:cNvSpPr>
          <p:nvPr>
            <p:ph sz="half" idx="1"/>
          </p:nvPr>
        </p:nvSpPr>
        <p:spPr>
          <a:xfrm>
            <a:off x="397768" y="1019432"/>
            <a:ext cx="8278687" cy="5603789"/>
          </a:xfrm>
        </p:spPr>
        <p:txBody>
          <a:bodyPr>
            <a:noAutofit/>
          </a:bodyPr>
          <a:lstStyle/>
          <a:p>
            <a:pPr eaLnBrk="1" hangingPunct="1">
              <a:lnSpc>
                <a:spcPct val="110000"/>
              </a:lnSpc>
              <a:spcAft>
                <a:spcPts val="150"/>
              </a:spcAft>
              <a:buClr>
                <a:srgbClr val="B90A7D"/>
              </a:buClr>
              <a:defRPr/>
            </a:pPr>
            <a:r>
              <a:rPr lang="en-GB" sz="2000" noProof="0" dirty="0">
                <a:solidFill>
                  <a:schemeClr val="bg2"/>
                </a:solidFill>
              </a:rPr>
              <a:t>Toolkit manual </a:t>
            </a:r>
          </a:p>
          <a:p>
            <a:pPr eaLnBrk="1" hangingPunct="1">
              <a:lnSpc>
                <a:spcPct val="110000"/>
              </a:lnSpc>
              <a:spcAft>
                <a:spcPts val="150"/>
              </a:spcAft>
              <a:buClr>
                <a:srgbClr val="B90A7D"/>
              </a:buClr>
              <a:defRPr/>
            </a:pPr>
            <a:r>
              <a:rPr lang="en-GB" sz="2000" noProof="0" dirty="0">
                <a:solidFill>
                  <a:schemeClr val="bg2"/>
                </a:solidFill>
              </a:rPr>
              <a:t>Local face-to-face training</a:t>
            </a:r>
          </a:p>
          <a:p>
            <a:pPr>
              <a:lnSpc>
                <a:spcPct val="110000"/>
              </a:lnSpc>
              <a:spcBef>
                <a:spcPts val="600"/>
              </a:spcBef>
              <a:spcAft>
                <a:spcPts val="150"/>
              </a:spcAft>
            </a:pPr>
            <a:r>
              <a:rPr lang="en-GB" sz="2000" dirty="0">
                <a:solidFill>
                  <a:schemeClr val="bg2"/>
                </a:solidFill>
              </a:rPr>
              <a:t>UKONS eLearning Modules are also available </a:t>
            </a:r>
            <a:r>
              <a:rPr lang="en-GB" sz="2000" dirty="0">
                <a:solidFill>
                  <a:schemeClr val="bg2"/>
                </a:solidFill>
                <a:hlinkClick r:id="rId3"/>
              </a:rPr>
              <a:t>https://learninghub.nhs.uk/catalogue/UKONS-telephone-triage-training</a:t>
            </a:r>
            <a:r>
              <a:rPr lang="en-GB" sz="2000" dirty="0">
                <a:solidFill>
                  <a:schemeClr val="bg2"/>
                </a:solidFill>
              </a:rPr>
              <a:t> With units 1 and 3 being applicable to services covering any age group (paediatric, TYA or adult).</a:t>
            </a:r>
          </a:p>
          <a:p>
            <a:pPr eaLnBrk="1" hangingPunct="1">
              <a:lnSpc>
                <a:spcPct val="110000"/>
              </a:lnSpc>
              <a:spcAft>
                <a:spcPts val="150"/>
              </a:spcAft>
              <a:buClr>
                <a:srgbClr val="B90A7D"/>
              </a:buClr>
              <a:defRPr/>
            </a:pPr>
            <a:r>
              <a:rPr lang="en-GB" sz="2000" noProof="0" dirty="0">
                <a:solidFill>
                  <a:schemeClr val="bg2"/>
                </a:solidFill>
              </a:rPr>
              <a:t>Local scenario practice (example scenarios are offered for educators to use)</a:t>
            </a:r>
          </a:p>
          <a:p>
            <a:pPr eaLnBrk="1" hangingPunct="1">
              <a:lnSpc>
                <a:spcPct val="110000"/>
              </a:lnSpc>
              <a:spcAft>
                <a:spcPts val="150"/>
              </a:spcAft>
              <a:buClr>
                <a:srgbClr val="B90A7D"/>
              </a:buClr>
              <a:defRPr/>
            </a:pPr>
            <a:r>
              <a:rPr lang="en-GB" sz="2000" noProof="0" dirty="0">
                <a:solidFill>
                  <a:schemeClr val="bg2"/>
                </a:solidFill>
              </a:rPr>
              <a:t>Observed clinical practice </a:t>
            </a:r>
          </a:p>
          <a:p>
            <a:pPr eaLnBrk="1" hangingPunct="1">
              <a:lnSpc>
                <a:spcPct val="110000"/>
              </a:lnSpc>
              <a:spcAft>
                <a:spcPts val="150"/>
              </a:spcAft>
              <a:buClr>
                <a:srgbClr val="B90A7D"/>
              </a:buClr>
              <a:defRPr/>
            </a:pPr>
            <a:r>
              <a:rPr lang="en-GB" sz="2000" noProof="0" dirty="0">
                <a:solidFill>
                  <a:schemeClr val="bg2"/>
                </a:solidFill>
              </a:rPr>
              <a:t>Competency assessment </a:t>
            </a:r>
          </a:p>
          <a:p>
            <a:pPr marL="0" indent="0" eaLnBrk="1" hangingPunct="1">
              <a:buClr>
                <a:srgbClr val="B90A7D"/>
              </a:buClr>
              <a:buNone/>
              <a:defRPr/>
            </a:pPr>
            <a:r>
              <a:rPr lang="en-GB" sz="2000" noProof="0" dirty="0">
                <a:solidFill>
                  <a:schemeClr val="accent6"/>
                </a:solidFill>
              </a:rPr>
              <a:t>Nurses should have achieved a minimum of </a:t>
            </a:r>
            <a:r>
              <a:rPr lang="en-GB" sz="2000" noProof="0" dirty="0">
                <a:solidFill>
                  <a:schemeClr val="accent6"/>
                </a:solidFill>
                <a:hlinkClick r:id="rId4"/>
              </a:rPr>
              <a:t>children’s cancer foundation level training</a:t>
            </a:r>
            <a:r>
              <a:rPr lang="en-GB" sz="2000" noProof="0" dirty="0">
                <a:solidFill>
                  <a:schemeClr val="accent6"/>
                </a:solidFill>
              </a:rPr>
              <a:t> prior to becoming triage toolkit trained. </a:t>
            </a:r>
          </a:p>
          <a:p>
            <a:pPr marL="0" indent="0" eaLnBrk="1" hangingPunct="1">
              <a:buClr>
                <a:srgbClr val="B90A7D"/>
              </a:buClr>
              <a:buNone/>
              <a:defRPr/>
            </a:pPr>
            <a:r>
              <a:rPr lang="en-GB" sz="2000" noProof="0" dirty="0">
                <a:solidFill>
                  <a:schemeClr val="accent6"/>
                </a:solidFill>
              </a:rPr>
              <a:t>Medical staff should do the same above training if expected to provide triage advice by telephone.</a:t>
            </a:r>
          </a:p>
        </p:txBody>
      </p:sp>
      <p:sp>
        <p:nvSpPr>
          <p:cNvPr id="19462" name="Slide Number Placeholder 4">
            <a:extLst>
              <a:ext uri="{FF2B5EF4-FFF2-40B4-BE49-F238E27FC236}">
                <a16:creationId xmlns:a16="http://schemas.microsoft.com/office/drawing/2014/main" id="{245BEAD7-E388-E9B9-C502-A9CD13126F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AC7E860-88B0-46F8-B5D9-8E9C4147CE79}" type="slidenum">
              <a:rPr lang="en-GB" sz="1200" noProof="0" smtClean="0">
                <a:solidFill>
                  <a:srgbClr val="898989"/>
                </a:solidFill>
              </a:rPr>
              <a:pPr>
                <a:spcBef>
                  <a:spcPct val="0"/>
                </a:spcBef>
                <a:buFontTx/>
                <a:buNone/>
              </a:pPr>
              <a:t>25</a:t>
            </a:fld>
            <a:endParaRPr lang="en-GB" sz="1200" noProof="0" dirty="0">
              <a:solidFill>
                <a:srgbClr val="898989"/>
              </a:solidFill>
            </a:endParaRPr>
          </a:p>
        </p:txBody>
      </p:sp>
    </p:spTree>
    <p:extLst>
      <p:ext uri="{BB962C8B-B14F-4D97-AF65-F5344CB8AC3E}">
        <p14:creationId xmlns:p14="http://schemas.microsoft.com/office/powerpoint/2010/main" val="582680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3D3A062E-9CF1-4D92-840E-704CE1074D83}"/>
              </a:ext>
            </a:extLst>
          </p:cNvPr>
          <p:cNvSpPr>
            <a:spLocks noGrp="1"/>
          </p:cNvSpPr>
          <p:nvPr>
            <p:ph type="title"/>
          </p:nvPr>
        </p:nvSpPr>
        <p:spPr>
          <a:xfrm>
            <a:off x="179512" y="420688"/>
            <a:ext cx="8964488" cy="1279525"/>
          </a:xfrm>
        </p:spPr>
        <p:txBody>
          <a:bodyPr/>
          <a:lstStyle/>
          <a:p>
            <a:pPr algn="l"/>
            <a:r>
              <a:rPr lang="en-GB" sz="4200" b="1" noProof="0" dirty="0">
                <a:solidFill>
                  <a:schemeClr val="accent1"/>
                </a:solidFill>
              </a:rPr>
              <a:t>Scenarios, role play and reflection</a:t>
            </a:r>
          </a:p>
        </p:txBody>
      </p:sp>
      <p:sp>
        <p:nvSpPr>
          <p:cNvPr id="32772" name="Content Placeholder 2">
            <a:extLst>
              <a:ext uri="{FF2B5EF4-FFF2-40B4-BE49-F238E27FC236}">
                <a16:creationId xmlns:a16="http://schemas.microsoft.com/office/drawing/2014/main" id="{A9E88FC5-A4F9-4C2C-AADA-C0CA663A0597}"/>
              </a:ext>
            </a:extLst>
          </p:cNvPr>
          <p:cNvSpPr>
            <a:spLocks noGrp="1"/>
          </p:cNvSpPr>
          <p:nvPr>
            <p:ph idx="1"/>
          </p:nvPr>
        </p:nvSpPr>
        <p:spPr>
          <a:xfrm>
            <a:off x="288174" y="1700213"/>
            <a:ext cx="8229600" cy="4321075"/>
          </a:xfrm>
        </p:spPr>
        <p:txBody>
          <a:bodyPr>
            <a:normAutofit/>
          </a:bodyPr>
          <a:lstStyle/>
          <a:p>
            <a:pPr>
              <a:spcBef>
                <a:spcPts val="600"/>
              </a:spcBef>
              <a:spcAft>
                <a:spcPts val="600"/>
              </a:spcAft>
            </a:pPr>
            <a:r>
              <a:rPr lang="en-GB" sz="2400" noProof="0" dirty="0">
                <a:solidFill>
                  <a:schemeClr val="bg2"/>
                </a:solidFill>
              </a:rPr>
              <a:t>Training scenarios are available as an addition to this training pack. </a:t>
            </a:r>
          </a:p>
          <a:p>
            <a:pPr>
              <a:spcBef>
                <a:spcPts val="600"/>
              </a:spcBef>
              <a:spcAft>
                <a:spcPts val="600"/>
              </a:spcAft>
            </a:pPr>
            <a:r>
              <a:rPr lang="en-GB" sz="2400" noProof="0" dirty="0">
                <a:solidFill>
                  <a:schemeClr val="bg2"/>
                </a:solidFill>
              </a:rPr>
              <a:t>Your local trainer may have alternative local scenarios.</a:t>
            </a:r>
          </a:p>
          <a:p>
            <a:pPr>
              <a:spcBef>
                <a:spcPts val="600"/>
              </a:spcBef>
              <a:spcAft>
                <a:spcPts val="600"/>
              </a:spcAft>
            </a:pPr>
            <a:r>
              <a:rPr lang="en-GB" sz="2400" noProof="0" dirty="0">
                <a:solidFill>
                  <a:schemeClr val="bg2"/>
                </a:solidFill>
              </a:rPr>
              <a:t>For new users of taking triage calls and of the toolkit – role play may be a useful way of getting used to the skill of triage and using the tool </a:t>
            </a:r>
          </a:p>
          <a:p>
            <a:pPr>
              <a:spcBef>
                <a:spcPts val="600"/>
              </a:spcBef>
              <a:spcAft>
                <a:spcPts val="600"/>
              </a:spcAft>
            </a:pPr>
            <a:r>
              <a:rPr lang="en-GB" sz="2400" noProof="0" dirty="0">
                <a:solidFill>
                  <a:schemeClr val="bg2"/>
                </a:solidFill>
              </a:rPr>
              <a:t> Reflection can be a useful way of understanding how to complete the Log sheet by reviewing filled in log sheets.</a:t>
            </a:r>
          </a:p>
          <a:p>
            <a:pPr marL="0" indent="0">
              <a:spcBef>
                <a:spcPts val="600"/>
              </a:spcBef>
              <a:spcAft>
                <a:spcPts val="600"/>
              </a:spcAft>
              <a:buFont typeface="Arial" panose="020B0604020202020204" pitchFamily="34" charset="0"/>
              <a:buNone/>
            </a:pPr>
            <a:endParaRPr lang="en-GB" sz="2400" noProof="0" dirty="0">
              <a:solidFill>
                <a:schemeClr val="bg2"/>
              </a:solidFill>
            </a:endParaRPr>
          </a:p>
        </p:txBody>
      </p:sp>
      <p:sp>
        <p:nvSpPr>
          <p:cNvPr id="32773" name="Slide Number Placeholder 6">
            <a:extLst>
              <a:ext uri="{FF2B5EF4-FFF2-40B4-BE49-F238E27FC236}">
                <a16:creationId xmlns:a16="http://schemas.microsoft.com/office/drawing/2014/main" id="{749FBB44-05E6-4F2C-BEB3-FC51EE26FB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C2FD5CF-B550-4C38-A1AB-B7E12CF750C0}" type="slidenum">
              <a:rPr lang="en-GB" sz="1200" noProof="0" smtClean="0">
                <a:solidFill>
                  <a:srgbClr val="898989"/>
                </a:solidFill>
              </a:rPr>
              <a:pPr>
                <a:spcBef>
                  <a:spcPct val="0"/>
                </a:spcBef>
                <a:buFontTx/>
                <a:buNone/>
              </a:pPr>
              <a:t>26</a:t>
            </a:fld>
            <a:endParaRPr lang="en-GB" sz="1200" noProof="0" dirty="0">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1437D25F-D3C4-4EE7-A825-2EE0DCDEAC94}"/>
              </a:ext>
            </a:extLst>
          </p:cNvPr>
          <p:cNvSpPr>
            <a:spLocks noGrp="1"/>
          </p:cNvSpPr>
          <p:nvPr>
            <p:ph type="title"/>
          </p:nvPr>
        </p:nvSpPr>
        <p:spPr>
          <a:xfrm>
            <a:off x="393003" y="507207"/>
            <a:ext cx="7818438" cy="1009650"/>
          </a:xfrm>
        </p:spPr>
        <p:txBody>
          <a:bodyPr/>
          <a:lstStyle/>
          <a:p>
            <a:pPr algn="l"/>
            <a:r>
              <a:rPr lang="en-GB" sz="4200" b="1" noProof="0" dirty="0">
                <a:solidFill>
                  <a:schemeClr val="accent1"/>
                </a:solidFill>
              </a:rPr>
              <a:t>Using scenarios</a:t>
            </a:r>
          </a:p>
        </p:txBody>
      </p:sp>
      <p:sp>
        <p:nvSpPr>
          <p:cNvPr id="47106" name="Content Placeholder 2">
            <a:extLst>
              <a:ext uri="{FF2B5EF4-FFF2-40B4-BE49-F238E27FC236}">
                <a16:creationId xmlns:a16="http://schemas.microsoft.com/office/drawing/2014/main" id="{C0948F32-4DFC-41FE-B8C1-279C4F458525}"/>
              </a:ext>
            </a:extLst>
          </p:cNvPr>
          <p:cNvSpPr>
            <a:spLocks noGrp="1"/>
          </p:cNvSpPr>
          <p:nvPr>
            <p:ph idx="1"/>
          </p:nvPr>
        </p:nvSpPr>
        <p:spPr>
          <a:xfrm>
            <a:off x="371475" y="2001795"/>
            <a:ext cx="8414179" cy="4130718"/>
          </a:xfrm>
        </p:spPr>
        <p:txBody>
          <a:bodyPr/>
          <a:lstStyle/>
          <a:p>
            <a:pPr marL="0" indent="0">
              <a:buFont typeface="Arial" panose="020B0604020202020204" pitchFamily="34" charset="0"/>
              <a:buNone/>
              <a:defRPr/>
            </a:pPr>
            <a:r>
              <a:rPr lang="en-GB" sz="2800" b="1" noProof="0" dirty="0">
                <a:solidFill>
                  <a:schemeClr val="bg2"/>
                </a:solidFill>
                <a:ea typeface="Arial" charset="0"/>
                <a:cs typeface="Arial" charset="0"/>
              </a:rPr>
              <a:t>Use a selection of the provided scenarios or from the local team or group experiences - </a:t>
            </a:r>
          </a:p>
          <a:p>
            <a:pPr>
              <a:spcBef>
                <a:spcPts val="300"/>
              </a:spcBef>
              <a:spcAft>
                <a:spcPts val="300"/>
              </a:spcAft>
              <a:defRPr/>
            </a:pPr>
            <a:r>
              <a:rPr lang="en-GB" sz="2400" noProof="0" dirty="0">
                <a:solidFill>
                  <a:schemeClr val="bg2"/>
                </a:solidFill>
                <a:ea typeface="Arial" charset="0"/>
                <a:cs typeface="Arial" charset="0"/>
              </a:rPr>
              <a:t>Role play giving information or taking the call and documenting on the Log Sheet</a:t>
            </a:r>
          </a:p>
          <a:p>
            <a:pPr>
              <a:spcBef>
                <a:spcPts val="300"/>
              </a:spcBef>
              <a:spcAft>
                <a:spcPts val="300"/>
              </a:spcAft>
              <a:buFont typeface="Arial" charset="0"/>
              <a:buChar char="•"/>
              <a:defRPr/>
            </a:pPr>
            <a:r>
              <a:rPr lang="en-GB" sz="2400" noProof="0" dirty="0">
                <a:solidFill>
                  <a:schemeClr val="bg2"/>
                </a:solidFill>
                <a:cs typeface="Helvetica" pitchFamily="34" charset="0"/>
              </a:rPr>
              <a:t>Support general discussion about the value and relevance of the triage process</a:t>
            </a:r>
          </a:p>
          <a:p>
            <a:pPr>
              <a:spcBef>
                <a:spcPts val="300"/>
              </a:spcBef>
              <a:spcAft>
                <a:spcPts val="300"/>
              </a:spcAft>
              <a:buFont typeface="Arial" charset="0"/>
              <a:buChar char="•"/>
              <a:defRPr/>
            </a:pPr>
            <a:r>
              <a:rPr lang="en-GB" sz="2400" noProof="0" dirty="0">
                <a:solidFill>
                  <a:schemeClr val="bg2"/>
                </a:solidFill>
                <a:cs typeface="Helvetica" pitchFamily="34" charset="0"/>
              </a:rPr>
              <a:t>Demonstrate practical application of the triage process in the clinical setting.</a:t>
            </a:r>
            <a:endParaRPr lang="en-GB" sz="2400" noProof="0" dirty="0">
              <a:solidFill>
                <a:schemeClr val="bg2"/>
              </a:solidFill>
              <a:ea typeface="Arial" charset="0"/>
              <a:cs typeface="Arial" charset="0"/>
            </a:endParaRPr>
          </a:p>
          <a:p>
            <a:pPr>
              <a:spcBef>
                <a:spcPts val="300"/>
              </a:spcBef>
              <a:spcAft>
                <a:spcPts val="300"/>
              </a:spcAft>
              <a:defRPr/>
            </a:pPr>
            <a:r>
              <a:rPr lang="en-GB" sz="2400" noProof="0" dirty="0">
                <a:solidFill>
                  <a:schemeClr val="bg2"/>
                </a:solidFill>
                <a:ea typeface="Arial" charset="0"/>
                <a:cs typeface="Arial" charset="0"/>
              </a:rPr>
              <a:t>Discuss your thinking and rationale for decisions with your group</a:t>
            </a:r>
          </a:p>
          <a:p>
            <a:pPr marL="0" indent="0">
              <a:buFont typeface="Arial" panose="020B0604020202020204" pitchFamily="34" charset="0"/>
              <a:buNone/>
              <a:defRPr/>
            </a:pPr>
            <a:r>
              <a:rPr lang="en-GB" sz="2800" b="1" noProof="0" dirty="0">
                <a:ea typeface="Arial" charset="0"/>
                <a:cs typeface="Arial" charset="0"/>
              </a:rPr>
              <a:t> </a:t>
            </a:r>
            <a:endParaRPr lang="en-GB" sz="2800" noProof="0" dirty="0">
              <a:ea typeface="Arial" charset="0"/>
              <a:cs typeface="Arial" charset="0"/>
            </a:endParaRPr>
          </a:p>
        </p:txBody>
      </p:sp>
      <p:sp>
        <p:nvSpPr>
          <p:cNvPr id="33797" name="Slide Number Placeholder 5">
            <a:extLst>
              <a:ext uri="{FF2B5EF4-FFF2-40B4-BE49-F238E27FC236}">
                <a16:creationId xmlns:a16="http://schemas.microsoft.com/office/drawing/2014/main" id="{CE211654-1723-4EA6-9AB5-80F6176E93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825AD34-E8CF-4703-98E5-78756BF0BAFE}" type="slidenum">
              <a:rPr lang="en-GB" sz="1200" noProof="0" smtClean="0">
                <a:solidFill>
                  <a:srgbClr val="898989"/>
                </a:solidFill>
              </a:rPr>
              <a:pPr>
                <a:spcBef>
                  <a:spcPct val="0"/>
                </a:spcBef>
                <a:buFontTx/>
                <a:buNone/>
              </a:pPr>
              <a:t>27</a:t>
            </a:fld>
            <a:endParaRPr lang="en-GB" sz="1200" noProof="0" dirty="0">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a:extLst>
              <a:ext uri="{FF2B5EF4-FFF2-40B4-BE49-F238E27FC236}">
                <a16:creationId xmlns:a16="http://schemas.microsoft.com/office/drawing/2014/main" id="{FD3F4E0A-263F-45F5-A505-01C7D540DBBB}"/>
              </a:ext>
            </a:extLst>
          </p:cNvPr>
          <p:cNvSpPr>
            <a:spLocks noGrp="1"/>
          </p:cNvSpPr>
          <p:nvPr>
            <p:ph type="title"/>
          </p:nvPr>
        </p:nvSpPr>
        <p:spPr>
          <a:xfrm>
            <a:off x="390188" y="432315"/>
            <a:ext cx="7961313" cy="1573212"/>
          </a:xfrm>
        </p:spPr>
        <p:txBody>
          <a:bodyPr>
            <a:normAutofit fontScale="90000"/>
          </a:bodyPr>
          <a:lstStyle/>
          <a:p>
            <a:pPr algn="l"/>
            <a:r>
              <a:rPr lang="en-GB" sz="4200" b="1" noProof="0" dirty="0">
                <a:solidFill>
                  <a:schemeClr val="accent1"/>
                </a:solidFill>
              </a:rPr>
              <a:t>Guide to reviewing actual Log Sheets with reflective constructive critique in training sessions</a:t>
            </a:r>
          </a:p>
        </p:txBody>
      </p:sp>
      <p:sp>
        <p:nvSpPr>
          <p:cNvPr id="47106" name="Content Placeholder 2">
            <a:extLst>
              <a:ext uri="{FF2B5EF4-FFF2-40B4-BE49-F238E27FC236}">
                <a16:creationId xmlns:a16="http://schemas.microsoft.com/office/drawing/2014/main" id="{6544B718-9543-4BF7-88C1-66A7FEA744FC}"/>
              </a:ext>
            </a:extLst>
          </p:cNvPr>
          <p:cNvSpPr>
            <a:spLocks noGrp="1"/>
          </p:cNvSpPr>
          <p:nvPr>
            <p:ph idx="1"/>
          </p:nvPr>
        </p:nvSpPr>
        <p:spPr>
          <a:xfrm>
            <a:off x="251618" y="2743199"/>
            <a:ext cx="8640763" cy="3078677"/>
          </a:xfrm>
        </p:spPr>
        <p:txBody>
          <a:bodyPr/>
          <a:lstStyle/>
          <a:p>
            <a:pPr>
              <a:buClr>
                <a:srgbClr val="B90A7D"/>
              </a:buClr>
              <a:defRPr/>
            </a:pPr>
            <a:r>
              <a:rPr lang="en-GB" sz="2400" noProof="0" dirty="0">
                <a:solidFill>
                  <a:schemeClr val="bg2"/>
                </a:solidFill>
                <a:ea typeface="Arial" charset="0"/>
                <a:cs typeface="Arial" charset="0"/>
              </a:rPr>
              <a:t>Randomly select Log Sheets from your centre. Facilitators should anonymise staff who completed the log;</a:t>
            </a:r>
          </a:p>
          <a:p>
            <a:pPr>
              <a:buClr>
                <a:srgbClr val="B90A7D"/>
              </a:buClr>
              <a:defRPr/>
            </a:pPr>
            <a:r>
              <a:rPr lang="en-GB" sz="2400" noProof="0" dirty="0">
                <a:solidFill>
                  <a:schemeClr val="bg2"/>
                </a:solidFill>
                <a:ea typeface="Arial" charset="0"/>
                <a:cs typeface="Arial" charset="0"/>
              </a:rPr>
              <a:t>Discuss what you think has been done well</a:t>
            </a:r>
          </a:p>
          <a:p>
            <a:pPr>
              <a:buClr>
                <a:srgbClr val="B90A7D"/>
              </a:buClr>
              <a:defRPr/>
            </a:pPr>
            <a:r>
              <a:rPr lang="en-GB" sz="2400" noProof="0" dirty="0">
                <a:solidFill>
                  <a:schemeClr val="bg2"/>
                </a:solidFill>
                <a:ea typeface="Arial" charset="0"/>
                <a:cs typeface="Arial" charset="0"/>
              </a:rPr>
              <a:t>Discuss what you think could be improved</a:t>
            </a:r>
          </a:p>
          <a:p>
            <a:pPr>
              <a:buClr>
                <a:srgbClr val="B90A7D"/>
              </a:buClr>
              <a:defRPr/>
            </a:pPr>
            <a:r>
              <a:rPr lang="en-GB" sz="2400" noProof="0" dirty="0">
                <a:solidFill>
                  <a:schemeClr val="bg2"/>
                </a:solidFill>
                <a:ea typeface="Arial" charset="0"/>
                <a:cs typeface="Arial" charset="0"/>
              </a:rPr>
              <a:t>Did you disagree with any information – why?</a:t>
            </a:r>
          </a:p>
          <a:p>
            <a:pPr>
              <a:buClr>
                <a:srgbClr val="B90A7D"/>
              </a:buClr>
              <a:defRPr/>
            </a:pPr>
            <a:r>
              <a:rPr lang="en-GB" sz="2400" noProof="0" dirty="0">
                <a:solidFill>
                  <a:schemeClr val="bg2"/>
                </a:solidFill>
                <a:ea typeface="Arial" charset="0"/>
                <a:cs typeface="Arial" charset="0"/>
              </a:rPr>
              <a:t>Discuss your thinking and rationale for your critique with your group</a:t>
            </a:r>
            <a:endParaRPr lang="en-GB" sz="2800" noProof="0" dirty="0">
              <a:ea typeface="Arial" charset="0"/>
              <a:cs typeface="Arial" charset="0"/>
            </a:endParaRPr>
          </a:p>
        </p:txBody>
      </p:sp>
      <p:sp>
        <p:nvSpPr>
          <p:cNvPr id="34821" name="Slide Number Placeholder 5">
            <a:extLst>
              <a:ext uri="{FF2B5EF4-FFF2-40B4-BE49-F238E27FC236}">
                <a16:creationId xmlns:a16="http://schemas.microsoft.com/office/drawing/2014/main" id="{E08037F8-608E-4C3F-9486-BCBB042A28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65F8D0A-1A9E-4C76-AC0E-F4E4C66B13B6}" type="slidenum">
              <a:rPr lang="en-GB" sz="1200" noProof="0" smtClean="0">
                <a:solidFill>
                  <a:srgbClr val="898989"/>
                </a:solidFill>
              </a:rPr>
              <a:pPr>
                <a:spcBef>
                  <a:spcPct val="0"/>
                </a:spcBef>
                <a:buFontTx/>
                <a:buNone/>
              </a:pPr>
              <a:t>28</a:t>
            </a:fld>
            <a:endParaRPr lang="en-GB" sz="1200" noProof="0" dirty="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3D061-30D2-D4C7-DDB6-66AE1155DC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A297EF5-A519-4773-82B6-C2AE1D879C4B}"/>
              </a:ext>
            </a:extLst>
          </p:cNvPr>
          <p:cNvPicPr>
            <a:picLocks noChangeAspect="1"/>
          </p:cNvPicPr>
          <p:nvPr/>
        </p:nvPicPr>
        <p:blipFill>
          <a:blip r:embed="rId3"/>
          <a:stretch>
            <a:fillRect/>
          </a:stretch>
        </p:blipFill>
        <p:spPr>
          <a:xfrm rot="1193791">
            <a:off x="5350473" y="2405469"/>
            <a:ext cx="4515480" cy="3078910"/>
          </a:xfrm>
          <a:prstGeom prst="rect">
            <a:avLst/>
          </a:prstGeom>
        </p:spPr>
      </p:pic>
      <p:sp>
        <p:nvSpPr>
          <p:cNvPr id="34819" name="Title 1">
            <a:extLst>
              <a:ext uri="{FF2B5EF4-FFF2-40B4-BE49-F238E27FC236}">
                <a16:creationId xmlns:a16="http://schemas.microsoft.com/office/drawing/2014/main" id="{EFB836D9-B8C9-20B3-874F-C7BCB318431E}"/>
              </a:ext>
            </a:extLst>
          </p:cNvPr>
          <p:cNvSpPr>
            <a:spLocks noGrp="1"/>
          </p:cNvSpPr>
          <p:nvPr>
            <p:ph type="title"/>
          </p:nvPr>
        </p:nvSpPr>
        <p:spPr>
          <a:xfrm>
            <a:off x="251618" y="136524"/>
            <a:ext cx="7961313" cy="1038738"/>
          </a:xfrm>
        </p:spPr>
        <p:txBody>
          <a:bodyPr/>
          <a:lstStyle/>
          <a:p>
            <a:pPr algn="l"/>
            <a:r>
              <a:rPr lang="en-GB" sz="4200" b="1" noProof="0" dirty="0">
                <a:solidFill>
                  <a:schemeClr val="accent1"/>
                </a:solidFill>
              </a:rPr>
              <a:t>Competency document </a:t>
            </a:r>
          </a:p>
        </p:txBody>
      </p:sp>
      <p:sp>
        <p:nvSpPr>
          <p:cNvPr id="34821" name="Slide Number Placeholder 5">
            <a:extLst>
              <a:ext uri="{FF2B5EF4-FFF2-40B4-BE49-F238E27FC236}">
                <a16:creationId xmlns:a16="http://schemas.microsoft.com/office/drawing/2014/main" id="{928953B8-695E-9687-33DA-FD084AC404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65F8D0A-1A9E-4C76-AC0E-F4E4C66B13B6}" type="slidenum">
              <a:rPr lang="en-GB" sz="1200" noProof="0" smtClean="0">
                <a:solidFill>
                  <a:srgbClr val="898989"/>
                </a:solidFill>
              </a:rPr>
              <a:pPr>
                <a:spcBef>
                  <a:spcPct val="0"/>
                </a:spcBef>
                <a:buFontTx/>
                <a:buNone/>
              </a:pPr>
              <a:t>29</a:t>
            </a:fld>
            <a:endParaRPr lang="en-GB" sz="1200" noProof="0" dirty="0">
              <a:solidFill>
                <a:srgbClr val="898989"/>
              </a:solidFill>
            </a:endParaRPr>
          </a:p>
        </p:txBody>
      </p:sp>
      <p:sp>
        <p:nvSpPr>
          <p:cNvPr id="4" name="Content Placeholder 2">
            <a:extLst>
              <a:ext uri="{FF2B5EF4-FFF2-40B4-BE49-F238E27FC236}">
                <a16:creationId xmlns:a16="http://schemas.microsoft.com/office/drawing/2014/main" id="{A9399507-DECC-136C-DA62-2267B7372CB1}"/>
              </a:ext>
            </a:extLst>
          </p:cNvPr>
          <p:cNvSpPr>
            <a:spLocks noGrp="1"/>
          </p:cNvSpPr>
          <p:nvPr>
            <p:ph idx="1"/>
          </p:nvPr>
        </p:nvSpPr>
        <p:spPr>
          <a:xfrm>
            <a:off x="251619" y="1340768"/>
            <a:ext cx="5111214" cy="5208313"/>
          </a:xfrm>
        </p:spPr>
        <p:txBody>
          <a:bodyPr>
            <a:normAutofit fontScale="92500" lnSpcReduction="20000"/>
          </a:bodyPr>
          <a:lstStyle/>
          <a:p>
            <a:pPr marL="0" indent="0">
              <a:buClr>
                <a:srgbClr val="B90A7D"/>
              </a:buClr>
              <a:buNone/>
              <a:defRPr/>
            </a:pPr>
            <a:r>
              <a:rPr lang="en-GB" sz="2600" noProof="0" dirty="0">
                <a:solidFill>
                  <a:schemeClr val="bg2"/>
                </a:solidFill>
                <a:ea typeface="Arial" charset="0"/>
                <a:cs typeface="Arial" charset="0"/>
              </a:rPr>
              <a:t>The competency document available in the manual provides a systematic approach to competency on the Triage Toolkit and triage over the telephone</a:t>
            </a:r>
          </a:p>
          <a:p>
            <a:pPr>
              <a:buClr>
                <a:srgbClr val="B90A7D"/>
              </a:buClr>
              <a:defRPr/>
            </a:pPr>
            <a:r>
              <a:rPr lang="en-GB" sz="2600" noProof="0" dirty="0">
                <a:solidFill>
                  <a:schemeClr val="bg2"/>
                </a:solidFill>
                <a:ea typeface="Arial" charset="0"/>
                <a:cs typeface="Arial" charset="0"/>
              </a:rPr>
              <a:t>Managing emergency situations </a:t>
            </a:r>
          </a:p>
          <a:p>
            <a:pPr>
              <a:buClr>
                <a:srgbClr val="B90A7D"/>
              </a:buClr>
              <a:defRPr/>
            </a:pPr>
            <a:r>
              <a:rPr lang="en-GB" sz="2600" noProof="0" dirty="0">
                <a:solidFill>
                  <a:schemeClr val="bg2"/>
                </a:solidFill>
                <a:ea typeface="Arial" charset="0"/>
                <a:cs typeface="Arial" charset="0"/>
              </a:rPr>
              <a:t>Monitoring for and reporting changes in condition of the patient </a:t>
            </a:r>
          </a:p>
          <a:p>
            <a:pPr>
              <a:buClr>
                <a:srgbClr val="B90A7D"/>
              </a:buClr>
              <a:defRPr/>
            </a:pPr>
            <a:r>
              <a:rPr lang="en-GB" sz="2600" noProof="0" dirty="0">
                <a:solidFill>
                  <a:schemeClr val="bg2"/>
                </a:solidFill>
                <a:ea typeface="Arial" charset="0"/>
                <a:cs typeface="Arial" charset="0"/>
              </a:rPr>
              <a:t>Calming and reassuring the caller and CYP </a:t>
            </a:r>
          </a:p>
          <a:p>
            <a:pPr>
              <a:buClr>
                <a:srgbClr val="B90A7D"/>
              </a:buClr>
              <a:defRPr/>
            </a:pPr>
            <a:r>
              <a:rPr lang="en-GB" sz="2600" noProof="0" dirty="0">
                <a:solidFill>
                  <a:schemeClr val="bg2"/>
                </a:solidFill>
                <a:ea typeface="Arial" charset="0"/>
                <a:cs typeface="Arial" charset="0"/>
              </a:rPr>
              <a:t>The importance of:  </a:t>
            </a:r>
          </a:p>
          <a:p>
            <a:pPr lvl="1">
              <a:buClr>
                <a:srgbClr val="B90A7D"/>
              </a:buClr>
              <a:defRPr/>
            </a:pPr>
            <a:r>
              <a:rPr lang="en-GB" sz="2300" noProof="0" dirty="0">
                <a:solidFill>
                  <a:schemeClr val="bg2"/>
                </a:solidFill>
                <a:ea typeface="Arial" charset="0"/>
                <a:cs typeface="Arial" charset="0"/>
              </a:rPr>
              <a:t>identifying capacity of the caller </a:t>
            </a:r>
          </a:p>
          <a:p>
            <a:pPr lvl="1">
              <a:buClr>
                <a:srgbClr val="B90A7D"/>
              </a:buClr>
              <a:defRPr/>
            </a:pPr>
            <a:r>
              <a:rPr lang="en-GB" sz="2300" noProof="0" dirty="0">
                <a:solidFill>
                  <a:schemeClr val="bg2"/>
                </a:solidFill>
                <a:ea typeface="Arial" charset="0"/>
                <a:cs typeface="Arial" charset="0"/>
              </a:rPr>
              <a:t>ensuring the caller is aware of calling back and when to </a:t>
            </a:r>
          </a:p>
          <a:p>
            <a:pPr lvl="1">
              <a:buClr>
                <a:srgbClr val="B90A7D"/>
              </a:buClr>
              <a:defRPr/>
            </a:pPr>
            <a:r>
              <a:rPr lang="en-GB" sz="2300" noProof="0" dirty="0">
                <a:solidFill>
                  <a:schemeClr val="bg2"/>
                </a:solidFill>
                <a:ea typeface="Arial" charset="0"/>
                <a:cs typeface="Arial" charset="0"/>
              </a:rPr>
              <a:t>Completing the assessment pathway </a:t>
            </a:r>
          </a:p>
          <a:p>
            <a:pPr lvl="1">
              <a:buClr>
                <a:srgbClr val="B90A7D"/>
              </a:buClr>
              <a:defRPr/>
            </a:pPr>
            <a:r>
              <a:rPr lang="en-GB" sz="2300" noProof="0" dirty="0">
                <a:solidFill>
                  <a:schemeClr val="bg2"/>
                </a:solidFill>
                <a:ea typeface="Arial" charset="0"/>
                <a:cs typeface="Arial" charset="0"/>
              </a:rPr>
              <a:t>Completing all documents fully </a:t>
            </a:r>
          </a:p>
          <a:p>
            <a:pPr lvl="1">
              <a:buClr>
                <a:srgbClr val="B90A7D"/>
              </a:buClr>
              <a:defRPr/>
            </a:pPr>
            <a:r>
              <a:rPr lang="en-GB" sz="2300" noProof="0" dirty="0">
                <a:solidFill>
                  <a:schemeClr val="bg2"/>
                </a:solidFill>
                <a:ea typeface="Arial" charset="0"/>
                <a:cs typeface="Arial" charset="0"/>
              </a:rPr>
              <a:t>Documenting decisions that fall outside the guideline and rationale </a:t>
            </a:r>
          </a:p>
          <a:p>
            <a:pPr>
              <a:buClr>
                <a:srgbClr val="B90A7D"/>
              </a:buClr>
              <a:defRPr/>
            </a:pPr>
            <a:endParaRPr lang="en-GB" sz="3200" noProof="0" dirty="0">
              <a:solidFill>
                <a:schemeClr val="bg2"/>
              </a:solidFill>
              <a:ea typeface="Arial" charset="0"/>
              <a:cs typeface="Arial" charset="0"/>
            </a:endParaRPr>
          </a:p>
          <a:p>
            <a:pPr marL="0" indent="0">
              <a:buFont typeface="Arial" panose="020B0604020202020204" pitchFamily="34" charset="0"/>
              <a:buNone/>
              <a:defRPr/>
            </a:pPr>
            <a:endParaRPr lang="en-GB" sz="3600" noProof="0" dirty="0">
              <a:ea typeface="Arial" charset="0"/>
              <a:cs typeface="Arial" charset="0"/>
            </a:endParaRPr>
          </a:p>
        </p:txBody>
      </p:sp>
    </p:spTree>
    <p:extLst>
      <p:ext uri="{BB962C8B-B14F-4D97-AF65-F5344CB8AC3E}">
        <p14:creationId xmlns:p14="http://schemas.microsoft.com/office/powerpoint/2010/main" val="323690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a:extLst>
              <a:ext uri="{FF2B5EF4-FFF2-40B4-BE49-F238E27FC236}">
                <a16:creationId xmlns:a16="http://schemas.microsoft.com/office/drawing/2014/main" id="{566D545F-91B6-4140-B953-439B99D05BF3}"/>
              </a:ext>
            </a:extLst>
          </p:cNvPr>
          <p:cNvSpPr>
            <a:spLocks noGrp="1"/>
          </p:cNvSpPr>
          <p:nvPr>
            <p:ph type="title"/>
          </p:nvPr>
        </p:nvSpPr>
        <p:spPr>
          <a:xfrm>
            <a:off x="395809" y="332656"/>
            <a:ext cx="8229600" cy="865188"/>
          </a:xfrm>
        </p:spPr>
        <p:txBody>
          <a:bodyPr/>
          <a:lstStyle/>
          <a:p>
            <a:pPr algn="l" eaLnBrk="1" hangingPunct="1"/>
            <a:r>
              <a:rPr lang="en-GB" sz="4200" b="1" noProof="0" dirty="0">
                <a:solidFill>
                  <a:schemeClr val="bg2"/>
                </a:solidFill>
              </a:rPr>
              <a:t>What is the Toolkit?</a:t>
            </a:r>
          </a:p>
        </p:txBody>
      </p:sp>
      <p:sp>
        <p:nvSpPr>
          <p:cNvPr id="3" name="Content Placeholder 2">
            <a:extLst>
              <a:ext uri="{FF2B5EF4-FFF2-40B4-BE49-F238E27FC236}">
                <a16:creationId xmlns:a16="http://schemas.microsoft.com/office/drawing/2014/main" id="{646A3EB9-1DC8-44F1-B5E0-6EBBCB0A9E66}"/>
              </a:ext>
            </a:extLst>
          </p:cNvPr>
          <p:cNvSpPr>
            <a:spLocks noGrp="1"/>
          </p:cNvSpPr>
          <p:nvPr>
            <p:ph idx="1"/>
          </p:nvPr>
        </p:nvSpPr>
        <p:spPr>
          <a:xfrm>
            <a:off x="345009" y="1139479"/>
            <a:ext cx="8280400" cy="5216872"/>
          </a:xfrm>
        </p:spPr>
        <p:txBody>
          <a:bodyPr>
            <a:normAutofit fontScale="70000" lnSpcReduction="20000"/>
          </a:bodyPr>
          <a:lstStyle/>
          <a:p>
            <a:pPr>
              <a:lnSpc>
                <a:spcPct val="130000"/>
              </a:lnSpc>
              <a:spcAft>
                <a:spcPts val="150"/>
              </a:spcAft>
              <a:buClr>
                <a:srgbClr val="B90A7D"/>
              </a:buClr>
              <a:defRPr/>
            </a:pPr>
            <a:r>
              <a:rPr lang="en-GB" sz="2600" noProof="0" dirty="0">
                <a:solidFill>
                  <a:schemeClr val="bg2"/>
                </a:solidFill>
              </a:rPr>
              <a:t>The Toolkit was developed as a guideline for the provision of triage assessment for children and young people</a:t>
            </a:r>
          </a:p>
          <a:p>
            <a:pPr lvl="1">
              <a:lnSpc>
                <a:spcPct val="130000"/>
              </a:lnSpc>
              <a:spcAft>
                <a:spcPts val="150"/>
              </a:spcAft>
              <a:buClr>
                <a:srgbClr val="B90A7D"/>
              </a:buClr>
              <a:defRPr/>
            </a:pPr>
            <a:r>
              <a:rPr lang="en-GB" noProof="0" dirty="0">
                <a:solidFill>
                  <a:schemeClr val="bg2"/>
                </a:solidFill>
              </a:rPr>
              <a:t>Includes adolescents treated within Children’s Cancer Services. If adolescents are treated in adult or Teenage &amp; Young Adult units, they are included in the  </a:t>
            </a:r>
            <a:r>
              <a:rPr lang="en-GB" u="sng" noProof="0" dirty="0">
                <a:hlinkClick r:id="rId3"/>
              </a:rPr>
              <a:t>Adult UKONs 24-Hr Triage Tool</a:t>
            </a:r>
            <a:r>
              <a:rPr lang="en-GB" noProof="0" dirty="0"/>
              <a:t>.  </a:t>
            </a:r>
            <a:endParaRPr lang="en-GB" sz="2600" noProof="0" dirty="0">
              <a:solidFill>
                <a:schemeClr val="bg2"/>
              </a:solidFill>
            </a:endParaRPr>
          </a:p>
          <a:p>
            <a:pPr>
              <a:lnSpc>
                <a:spcPct val="130000"/>
              </a:lnSpc>
              <a:spcAft>
                <a:spcPts val="150"/>
              </a:spcAft>
              <a:buClr>
                <a:srgbClr val="B90A7D"/>
              </a:buClr>
              <a:defRPr/>
            </a:pPr>
            <a:r>
              <a:rPr lang="en-GB" sz="2600" noProof="0" dirty="0">
                <a:solidFill>
                  <a:schemeClr val="bg2"/>
                </a:solidFill>
              </a:rPr>
              <a:t>It has designed to be used by Triage Toolkit trained members of staff who operate 24-hour advice lines or conduct face to face triage assessments. </a:t>
            </a:r>
          </a:p>
          <a:p>
            <a:pPr lvl="1">
              <a:lnSpc>
                <a:spcPct val="130000"/>
              </a:lnSpc>
              <a:spcAft>
                <a:spcPts val="150"/>
              </a:spcAft>
              <a:buClr>
                <a:srgbClr val="B90A7D"/>
              </a:buClr>
              <a:defRPr/>
            </a:pPr>
            <a:r>
              <a:rPr lang="en-GB" sz="2300" noProof="0" dirty="0">
                <a:solidFill>
                  <a:schemeClr val="bg2"/>
                </a:solidFill>
              </a:rPr>
              <a:t>Other options include </a:t>
            </a:r>
            <a:r>
              <a:rPr lang="en-GB" sz="2300" dirty="0">
                <a:solidFill>
                  <a:schemeClr val="bg2"/>
                </a:solidFill>
              </a:rPr>
              <a:t>f</a:t>
            </a:r>
            <a:r>
              <a:rPr lang="en-GB" sz="2300" noProof="0" dirty="0">
                <a:solidFill>
                  <a:schemeClr val="bg2"/>
                </a:solidFill>
              </a:rPr>
              <a:t>ac</a:t>
            </a:r>
            <a:r>
              <a:rPr lang="en-GB" sz="2300" dirty="0">
                <a:solidFill>
                  <a:schemeClr val="bg2"/>
                </a:solidFill>
              </a:rPr>
              <a:t>e-</a:t>
            </a:r>
            <a:r>
              <a:rPr lang="en-GB" sz="2300" noProof="0" dirty="0">
                <a:solidFill>
                  <a:schemeClr val="bg2"/>
                </a:solidFill>
              </a:rPr>
              <a:t>to-face assessment: e.g. Community Nurse home visits, children presenting unannounced to wards or to clinic unwell if they are in </a:t>
            </a:r>
            <a:r>
              <a:rPr lang="en-GB" sz="2300" noProof="0">
                <a:solidFill>
                  <a:schemeClr val="bg2"/>
                </a:solidFill>
              </a:rPr>
              <a:t>a queue.</a:t>
            </a:r>
            <a:endParaRPr lang="en-GB" sz="2600" noProof="0" dirty="0">
              <a:solidFill>
                <a:schemeClr val="bg2"/>
              </a:solidFill>
            </a:endParaRPr>
          </a:p>
          <a:p>
            <a:pPr>
              <a:lnSpc>
                <a:spcPct val="130000"/>
              </a:lnSpc>
              <a:spcAft>
                <a:spcPts val="150"/>
              </a:spcAft>
              <a:buClr>
                <a:srgbClr val="B90A7D"/>
              </a:buClr>
              <a:defRPr/>
            </a:pPr>
            <a:r>
              <a:rPr lang="en-GB" sz="2600" noProof="0" dirty="0">
                <a:solidFill>
                  <a:schemeClr val="bg2"/>
                </a:solidFill>
              </a:rPr>
              <a:t>It is suitable for the malignant haematology and oncology patient groups, who are being treated by UK Children’s Cancer Services and: </a:t>
            </a:r>
          </a:p>
          <a:p>
            <a:pPr lvl="1">
              <a:lnSpc>
                <a:spcPct val="130000"/>
              </a:lnSpc>
              <a:spcAft>
                <a:spcPts val="150"/>
              </a:spcAft>
              <a:buClr>
                <a:srgbClr val="B90A7D"/>
              </a:buClr>
              <a:defRPr/>
            </a:pPr>
            <a:r>
              <a:rPr lang="en-GB" sz="1900" noProof="0" dirty="0">
                <a:solidFill>
                  <a:schemeClr val="bg2"/>
                </a:solidFill>
              </a:rPr>
              <a:t>Have received or are receiving SACT treatment </a:t>
            </a:r>
          </a:p>
          <a:p>
            <a:pPr lvl="1">
              <a:lnSpc>
                <a:spcPct val="130000"/>
              </a:lnSpc>
              <a:spcAft>
                <a:spcPts val="150"/>
              </a:spcAft>
              <a:buClr>
                <a:srgbClr val="B90A7D"/>
              </a:buClr>
              <a:defRPr/>
            </a:pPr>
            <a:r>
              <a:rPr lang="en-GB" sz="1900" noProof="0" dirty="0">
                <a:solidFill>
                  <a:schemeClr val="bg2"/>
                </a:solidFill>
              </a:rPr>
              <a:t>Have received or are receiving other anti-cancer treatment </a:t>
            </a:r>
          </a:p>
          <a:p>
            <a:pPr lvl="1">
              <a:lnSpc>
                <a:spcPct val="130000"/>
              </a:lnSpc>
              <a:spcAft>
                <a:spcPts val="150"/>
              </a:spcAft>
              <a:buClr>
                <a:srgbClr val="B90A7D"/>
              </a:buClr>
              <a:defRPr/>
            </a:pPr>
            <a:r>
              <a:rPr lang="en-GB" sz="1900" noProof="0" dirty="0">
                <a:solidFill>
                  <a:schemeClr val="bg2"/>
                </a:solidFill>
              </a:rPr>
              <a:t>May be suffering from disease or treatment related immunosuppression. </a:t>
            </a:r>
            <a:endParaRPr lang="en-GB" sz="2200" noProof="0" dirty="0">
              <a:solidFill>
                <a:schemeClr val="bg2"/>
              </a:solidFill>
            </a:endParaRPr>
          </a:p>
          <a:p>
            <a:pPr marL="0" indent="0">
              <a:lnSpc>
                <a:spcPct val="130000"/>
              </a:lnSpc>
              <a:spcAft>
                <a:spcPts val="150"/>
              </a:spcAft>
              <a:buClr>
                <a:srgbClr val="B90A7D"/>
              </a:buClr>
              <a:buNone/>
              <a:defRPr/>
            </a:pPr>
            <a:r>
              <a:rPr lang="en-GB" sz="2400" noProof="0" dirty="0">
                <a:solidFill>
                  <a:schemeClr val="accent6"/>
                </a:solidFill>
                <a:ea typeface="ＭＳ Ｐゴシック"/>
                <a:cs typeface="Arial"/>
              </a:rPr>
              <a:t>It is endorsed by Cancer and Leukaemia Group (CCLG), UK Oncology Nursing Society (UKONS) and Young Lives vs Cancer</a:t>
            </a:r>
          </a:p>
          <a:p>
            <a:pPr marL="0" indent="0">
              <a:buClr>
                <a:srgbClr val="B90A7D"/>
              </a:buClr>
              <a:buNone/>
              <a:defRPr/>
            </a:pPr>
            <a:endParaRPr lang="en-GB" sz="2200" noProof="0" dirty="0">
              <a:solidFill>
                <a:schemeClr val="bg2"/>
              </a:solidFill>
              <a:latin typeface="Arial" pitchFamily="34" charset="0"/>
            </a:endParaRPr>
          </a:p>
          <a:p>
            <a:pPr eaLnBrk="1" hangingPunct="1">
              <a:buClr>
                <a:srgbClr val="B90A7D"/>
              </a:buClr>
              <a:buFont typeface="Arial" panose="020B0604020202020204" pitchFamily="34" charset="0"/>
              <a:buNone/>
              <a:defRPr/>
            </a:pPr>
            <a:endParaRPr lang="en-GB" sz="2500" noProof="0" dirty="0">
              <a:latin typeface="Arial" pitchFamily="34" charset="0"/>
            </a:endParaRPr>
          </a:p>
          <a:p>
            <a:pPr eaLnBrk="1" hangingPunct="1">
              <a:buClr>
                <a:srgbClr val="B90A7D"/>
              </a:buClr>
              <a:buFont typeface="Arial" panose="020B0604020202020204" pitchFamily="34" charset="0"/>
              <a:buNone/>
              <a:defRPr/>
            </a:pPr>
            <a:endParaRPr lang="en-GB" sz="2500" noProof="0" dirty="0">
              <a:latin typeface="Arial" pitchFamily="34" charset="0"/>
            </a:endParaRPr>
          </a:p>
          <a:p>
            <a:pPr eaLnBrk="1" hangingPunct="1">
              <a:buClr>
                <a:srgbClr val="B90A7D"/>
              </a:buClr>
              <a:buFont typeface="Arial" panose="020B0604020202020204" pitchFamily="34" charset="0"/>
              <a:buNone/>
              <a:defRPr/>
            </a:pPr>
            <a:endParaRPr lang="en-GB" sz="2500" noProof="0" dirty="0">
              <a:latin typeface="Arial" pitchFamily="34" charset="0"/>
            </a:endParaRPr>
          </a:p>
          <a:p>
            <a:pPr eaLnBrk="1" hangingPunct="1">
              <a:buClr>
                <a:srgbClr val="B90A7D"/>
              </a:buClr>
              <a:defRPr/>
            </a:pPr>
            <a:endParaRPr lang="en-GB" sz="2500" noProof="0" dirty="0">
              <a:latin typeface="Arial" pitchFamily="34" charset="0"/>
            </a:endParaRPr>
          </a:p>
          <a:p>
            <a:pPr eaLnBrk="1" hangingPunct="1">
              <a:buClr>
                <a:srgbClr val="B90A7D"/>
              </a:buClr>
              <a:defRPr/>
            </a:pPr>
            <a:endParaRPr lang="en-GB" sz="2500" noProof="0" dirty="0">
              <a:latin typeface="Arial" pitchFamily="34" charset="0"/>
            </a:endParaRPr>
          </a:p>
          <a:p>
            <a:pPr eaLnBrk="1" hangingPunct="1">
              <a:lnSpc>
                <a:spcPct val="80000"/>
              </a:lnSpc>
              <a:buFont typeface="Arial" panose="020B0604020202020204" pitchFamily="34" charset="0"/>
              <a:buNone/>
              <a:defRPr/>
            </a:pPr>
            <a:endParaRPr lang="en-GB" sz="2500" noProof="0" dirty="0">
              <a:latin typeface="Arial" pitchFamily="34" charset="0"/>
            </a:endParaRPr>
          </a:p>
        </p:txBody>
      </p:sp>
      <p:sp>
        <p:nvSpPr>
          <p:cNvPr id="16389" name="Slide Number Placeholder 6">
            <a:extLst>
              <a:ext uri="{FF2B5EF4-FFF2-40B4-BE49-F238E27FC236}">
                <a16:creationId xmlns:a16="http://schemas.microsoft.com/office/drawing/2014/main" id="{DAFB39A7-6DD3-4355-B82C-56B0402255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5BEC513-6C42-4ECF-B9AA-658E5D7EAF55}" type="slidenum">
              <a:rPr lang="en-GB" sz="1200" noProof="0" smtClean="0">
                <a:solidFill>
                  <a:srgbClr val="898989"/>
                </a:solidFill>
              </a:rPr>
              <a:pPr>
                <a:spcBef>
                  <a:spcPct val="0"/>
                </a:spcBef>
                <a:buFontTx/>
                <a:buNone/>
              </a:pPr>
              <a:t>3</a:t>
            </a:fld>
            <a:endParaRPr lang="en-GB" sz="1200" noProof="0" dirty="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8FCFA-77D0-DA3D-0E68-629395AE30F3}"/>
            </a:ext>
          </a:extLst>
        </p:cNvPr>
        <p:cNvGrpSpPr/>
        <p:nvPr/>
      </p:nvGrpSpPr>
      <p:grpSpPr>
        <a:xfrm>
          <a:off x="0" y="0"/>
          <a:ext cx="0" cy="0"/>
          <a:chOff x="0" y="0"/>
          <a:chExt cx="0" cy="0"/>
        </a:xfrm>
      </p:grpSpPr>
      <p:sp>
        <p:nvSpPr>
          <p:cNvPr id="34819" name="Title 1">
            <a:extLst>
              <a:ext uri="{FF2B5EF4-FFF2-40B4-BE49-F238E27FC236}">
                <a16:creationId xmlns:a16="http://schemas.microsoft.com/office/drawing/2014/main" id="{EAC81052-74C0-0B47-7E73-A8DDFE47647E}"/>
              </a:ext>
            </a:extLst>
          </p:cNvPr>
          <p:cNvSpPr>
            <a:spLocks noGrp="1"/>
          </p:cNvSpPr>
          <p:nvPr>
            <p:ph type="title"/>
          </p:nvPr>
        </p:nvSpPr>
        <p:spPr>
          <a:xfrm>
            <a:off x="390188" y="432315"/>
            <a:ext cx="8286268" cy="1013425"/>
          </a:xfrm>
        </p:spPr>
        <p:txBody>
          <a:bodyPr/>
          <a:lstStyle/>
          <a:p>
            <a:pPr algn="l"/>
            <a:r>
              <a:rPr lang="en-GB" sz="4200" b="1" noProof="0" dirty="0">
                <a:solidFill>
                  <a:schemeClr val="accent1"/>
                </a:solidFill>
              </a:rPr>
              <a:t>Maintaining triage competency </a:t>
            </a:r>
          </a:p>
        </p:txBody>
      </p:sp>
      <p:sp>
        <p:nvSpPr>
          <p:cNvPr id="47106" name="Content Placeholder 2">
            <a:extLst>
              <a:ext uri="{FF2B5EF4-FFF2-40B4-BE49-F238E27FC236}">
                <a16:creationId xmlns:a16="http://schemas.microsoft.com/office/drawing/2014/main" id="{34BD2F3D-794B-A9B3-AC26-768D2F8CDD87}"/>
              </a:ext>
            </a:extLst>
          </p:cNvPr>
          <p:cNvSpPr>
            <a:spLocks noGrp="1"/>
          </p:cNvSpPr>
          <p:nvPr>
            <p:ph idx="1"/>
          </p:nvPr>
        </p:nvSpPr>
        <p:spPr>
          <a:xfrm>
            <a:off x="606114" y="2005527"/>
            <a:ext cx="4151238" cy="3816350"/>
          </a:xfrm>
        </p:spPr>
        <p:txBody>
          <a:bodyPr>
            <a:normAutofit lnSpcReduction="10000"/>
          </a:bodyPr>
          <a:lstStyle/>
          <a:p>
            <a:pPr>
              <a:buClr>
                <a:srgbClr val="B90A7D"/>
              </a:buClr>
              <a:defRPr/>
            </a:pPr>
            <a:r>
              <a:rPr lang="en-GB" sz="2400" noProof="0" dirty="0">
                <a:solidFill>
                  <a:schemeClr val="bg2"/>
                </a:solidFill>
                <a:ea typeface="Arial" charset="0"/>
                <a:cs typeface="Arial" charset="0"/>
              </a:rPr>
              <a:t>Named assessors should assess triage practitioners on a 12-monthly basis</a:t>
            </a:r>
          </a:p>
          <a:p>
            <a:pPr>
              <a:buClr>
                <a:srgbClr val="B90A7D"/>
              </a:buClr>
              <a:defRPr/>
            </a:pPr>
            <a:r>
              <a:rPr lang="en-GB" sz="2400" noProof="0" dirty="0">
                <a:solidFill>
                  <a:schemeClr val="bg2"/>
                </a:solidFill>
                <a:ea typeface="Arial" charset="0"/>
                <a:cs typeface="Arial" charset="0"/>
              </a:rPr>
              <a:t>Assessment should include: </a:t>
            </a:r>
          </a:p>
          <a:p>
            <a:pPr lvl="1">
              <a:buClr>
                <a:srgbClr val="B90A7D"/>
              </a:buClr>
              <a:defRPr/>
            </a:pPr>
            <a:r>
              <a:rPr lang="en-GB" sz="2100" noProof="0" dirty="0">
                <a:solidFill>
                  <a:schemeClr val="bg2"/>
                </a:solidFill>
                <a:ea typeface="Arial" charset="0"/>
                <a:cs typeface="Arial" charset="0"/>
              </a:rPr>
              <a:t>Observed practice </a:t>
            </a:r>
          </a:p>
          <a:p>
            <a:pPr lvl="1">
              <a:buClr>
                <a:srgbClr val="B90A7D"/>
              </a:buClr>
              <a:defRPr/>
            </a:pPr>
            <a:r>
              <a:rPr lang="en-GB" sz="2100" noProof="0" dirty="0">
                <a:solidFill>
                  <a:schemeClr val="bg2"/>
                </a:solidFill>
                <a:ea typeface="Arial" charset="0"/>
                <a:cs typeface="Arial" charset="0"/>
              </a:rPr>
              <a:t>Scenario assessment </a:t>
            </a:r>
          </a:p>
          <a:p>
            <a:pPr lvl="1">
              <a:buClr>
                <a:srgbClr val="B90A7D"/>
              </a:buClr>
              <a:defRPr/>
            </a:pPr>
            <a:r>
              <a:rPr lang="en-GB" sz="2100" noProof="0" dirty="0">
                <a:solidFill>
                  <a:schemeClr val="bg2"/>
                </a:solidFill>
                <a:ea typeface="Arial" charset="0"/>
                <a:cs typeface="Arial" charset="0"/>
              </a:rPr>
              <a:t>Discussion </a:t>
            </a:r>
          </a:p>
          <a:p>
            <a:pPr>
              <a:buClr>
                <a:srgbClr val="B90A7D"/>
              </a:buClr>
              <a:defRPr/>
            </a:pPr>
            <a:r>
              <a:rPr lang="en-GB" sz="2400" noProof="0" dirty="0">
                <a:solidFill>
                  <a:schemeClr val="bg2"/>
                </a:solidFill>
                <a:ea typeface="Arial" charset="0"/>
                <a:cs typeface="Arial" charset="0"/>
              </a:rPr>
              <a:t>There is a reassessment certificate available in the manual </a:t>
            </a:r>
          </a:p>
          <a:p>
            <a:pPr marL="0" indent="0">
              <a:buFont typeface="Arial" panose="020B0604020202020204" pitchFamily="34" charset="0"/>
              <a:buNone/>
              <a:defRPr/>
            </a:pPr>
            <a:r>
              <a:rPr lang="en-GB" sz="2800" b="1" noProof="0" dirty="0">
                <a:ea typeface="Arial" charset="0"/>
                <a:cs typeface="Arial" charset="0"/>
              </a:rPr>
              <a:t> </a:t>
            </a:r>
            <a:endParaRPr lang="en-GB" sz="2800" noProof="0" dirty="0">
              <a:ea typeface="Arial" charset="0"/>
              <a:cs typeface="Arial" charset="0"/>
            </a:endParaRPr>
          </a:p>
        </p:txBody>
      </p:sp>
      <p:sp>
        <p:nvSpPr>
          <p:cNvPr id="34821" name="Slide Number Placeholder 5">
            <a:extLst>
              <a:ext uri="{FF2B5EF4-FFF2-40B4-BE49-F238E27FC236}">
                <a16:creationId xmlns:a16="http://schemas.microsoft.com/office/drawing/2014/main" id="{CEFE2902-6A3C-1AED-F974-836A86C165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65F8D0A-1A9E-4C76-AC0E-F4E4C66B13B6}" type="slidenum">
              <a:rPr lang="en-GB" sz="1200" noProof="0" smtClean="0">
                <a:solidFill>
                  <a:srgbClr val="898989"/>
                </a:solidFill>
              </a:rPr>
              <a:pPr>
                <a:spcBef>
                  <a:spcPct val="0"/>
                </a:spcBef>
                <a:buFontTx/>
                <a:buNone/>
              </a:pPr>
              <a:t>30</a:t>
            </a:fld>
            <a:endParaRPr lang="en-GB" sz="1200" noProof="0" dirty="0">
              <a:solidFill>
                <a:srgbClr val="898989"/>
              </a:solidFill>
            </a:endParaRPr>
          </a:p>
        </p:txBody>
      </p:sp>
      <p:pic>
        <p:nvPicPr>
          <p:cNvPr id="3" name="Picture 2">
            <a:extLst>
              <a:ext uri="{FF2B5EF4-FFF2-40B4-BE49-F238E27FC236}">
                <a16:creationId xmlns:a16="http://schemas.microsoft.com/office/drawing/2014/main" id="{303E801B-8C59-8E50-574E-9A6E28A57A43}"/>
              </a:ext>
            </a:extLst>
          </p:cNvPr>
          <p:cNvPicPr>
            <a:picLocks noChangeAspect="1"/>
          </p:cNvPicPr>
          <p:nvPr/>
        </p:nvPicPr>
        <p:blipFill>
          <a:blip r:embed="rId3"/>
          <a:stretch>
            <a:fillRect/>
          </a:stretch>
        </p:blipFill>
        <p:spPr>
          <a:xfrm>
            <a:off x="5107824" y="1254955"/>
            <a:ext cx="3292300" cy="4566922"/>
          </a:xfrm>
          <a:prstGeom prst="rect">
            <a:avLst/>
          </a:prstGeom>
        </p:spPr>
      </p:pic>
    </p:spTree>
    <p:extLst>
      <p:ext uri="{BB962C8B-B14F-4D97-AF65-F5344CB8AC3E}">
        <p14:creationId xmlns:p14="http://schemas.microsoft.com/office/powerpoint/2010/main" val="2758695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7B1B-53BE-A95C-0EE7-F1AE2B6516ED}"/>
            </a:ext>
          </a:extLst>
        </p:cNvPr>
        <p:cNvGrpSpPr/>
        <p:nvPr/>
      </p:nvGrpSpPr>
      <p:grpSpPr>
        <a:xfrm>
          <a:off x="0" y="0"/>
          <a:ext cx="0" cy="0"/>
          <a:chOff x="0" y="0"/>
          <a:chExt cx="0" cy="0"/>
        </a:xfrm>
      </p:grpSpPr>
      <p:sp>
        <p:nvSpPr>
          <p:cNvPr id="34819" name="Title 1">
            <a:extLst>
              <a:ext uri="{FF2B5EF4-FFF2-40B4-BE49-F238E27FC236}">
                <a16:creationId xmlns:a16="http://schemas.microsoft.com/office/drawing/2014/main" id="{B297BD42-2885-698B-256A-82FA1BC90B99}"/>
              </a:ext>
            </a:extLst>
          </p:cNvPr>
          <p:cNvSpPr>
            <a:spLocks noGrp="1"/>
          </p:cNvSpPr>
          <p:nvPr>
            <p:ph type="title"/>
          </p:nvPr>
        </p:nvSpPr>
        <p:spPr>
          <a:xfrm>
            <a:off x="1135277" y="389841"/>
            <a:ext cx="5784507" cy="882906"/>
          </a:xfrm>
        </p:spPr>
        <p:txBody>
          <a:bodyPr anchor="ctr">
            <a:normAutofit/>
          </a:bodyPr>
          <a:lstStyle/>
          <a:p>
            <a:r>
              <a:rPr lang="en-GB" sz="4800" b="1" noProof="0" dirty="0">
                <a:solidFill>
                  <a:schemeClr val="bg2"/>
                </a:solidFill>
              </a:rPr>
              <a:t>In conclusion</a:t>
            </a:r>
          </a:p>
        </p:txBody>
      </p:sp>
      <p:graphicFrame>
        <p:nvGraphicFramePr>
          <p:cNvPr id="47108" name="Content Placeholder 2">
            <a:extLst>
              <a:ext uri="{FF2B5EF4-FFF2-40B4-BE49-F238E27FC236}">
                <a16:creationId xmlns:a16="http://schemas.microsoft.com/office/drawing/2014/main" id="{D5D3BD39-E3F3-2678-46BF-3D952354B509}"/>
              </a:ext>
            </a:extLst>
          </p:cNvPr>
          <p:cNvGraphicFramePr>
            <a:graphicFrameLocks noGrp="1"/>
          </p:cNvGraphicFramePr>
          <p:nvPr>
            <p:ph idx="1"/>
            <p:extLst>
              <p:ext uri="{D42A27DB-BD31-4B8C-83A1-F6EECF244321}">
                <p14:modId xmlns:p14="http://schemas.microsoft.com/office/powerpoint/2010/main" val="365770172"/>
              </p:ext>
            </p:extLst>
          </p:nvPr>
        </p:nvGraphicFramePr>
        <p:xfrm>
          <a:off x="455655" y="1272747"/>
          <a:ext cx="7886700" cy="4769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1" name="Slide Number Placeholder 5" hidden="1">
            <a:extLst>
              <a:ext uri="{FF2B5EF4-FFF2-40B4-BE49-F238E27FC236}">
                <a16:creationId xmlns:a16="http://schemas.microsoft.com/office/drawing/2014/main" id="{BF0B3BEB-8D9E-9D10-7BA6-53FC526596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600"/>
              </a:spcAft>
              <a:buFontTx/>
              <a:buNone/>
            </a:pPr>
            <a:fld id="{B65F8D0A-1A9E-4C76-AC0E-F4E4C66B13B6}" type="slidenum">
              <a:rPr lang="en-GB" sz="1200" noProof="0" smtClean="0">
                <a:solidFill>
                  <a:srgbClr val="898989"/>
                </a:solidFill>
              </a:rPr>
              <a:pPr>
                <a:spcBef>
                  <a:spcPct val="0"/>
                </a:spcBef>
                <a:spcAft>
                  <a:spcPts val="600"/>
                </a:spcAft>
                <a:buFontTx/>
                <a:buNone/>
              </a:pPr>
              <a:t>31</a:t>
            </a:fld>
            <a:endParaRPr lang="en-GB" sz="1200" noProof="0" dirty="0">
              <a:solidFill>
                <a:srgbClr val="898989"/>
              </a:solidFill>
            </a:endParaRPr>
          </a:p>
        </p:txBody>
      </p:sp>
    </p:spTree>
    <p:extLst>
      <p:ext uri="{BB962C8B-B14F-4D97-AF65-F5344CB8AC3E}">
        <p14:creationId xmlns:p14="http://schemas.microsoft.com/office/powerpoint/2010/main" val="3880098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FF000A-8C5A-644D-A763-0E3721ABA74C}"/>
              </a:ext>
            </a:extLst>
          </p:cNvPr>
          <p:cNvSpPr/>
          <p:nvPr/>
        </p:nvSpPr>
        <p:spPr>
          <a:xfrm>
            <a:off x="3348038" y="620688"/>
            <a:ext cx="2376090" cy="3456384"/>
          </a:xfrm>
          <a:prstGeom prst="rect">
            <a:avLst/>
          </a:prstGeom>
          <a:solidFill>
            <a:srgbClr val="020A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6867" name="Title 1">
            <a:extLst>
              <a:ext uri="{FF2B5EF4-FFF2-40B4-BE49-F238E27FC236}">
                <a16:creationId xmlns:a16="http://schemas.microsoft.com/office/drawing/2014/main" id="{BC21B5E8-6524-46F7-8404-16228516FB7A}"/>
              </a:ext>
            </a:extLst>
          </p:cNvPr>
          <p:cNvSpPr>
            <a:spLocks noGrp="1"/>
          </p:cNvSpPr>
          <p:nvPr>
            <p:ph type="title"/>
          </p:nvPr>
        </p:nvSpPr>
        <p:spPr>
          <a:xfrm>
            <a:off x="1439863" y="4293096"/>
            <a:ext cx="6288087" cy="1345852"/>
          </a:xfrm>
        </p:spPr>
        <p:txBody>
          <a:bodyPr/>
          <a:lstStyle/>
          <a:p>
            <a:pPr eaLnBrk="1" hangingPunct="1"/>
            <a:r>
              <a:rPr lang="en-GB" sz="6200" b="1" noProof="0" dirty="0">
                <a:solidFill>
                  <a:srgbClr val="B90A7D"/>
                </a:solidFill>
                <a:latin typeface="Arial" panose="020B0604020202020204" pitchFamily="34" charset="0"/>
              </a:rPr>
              <a:t>Any questions?</a:t>
            </a:r>
          </a:p>
        </p:txBody>
      </p:sp>
      <p:sp>
        <p:nvSpPr>
          <p:cNvPr id="36868" name="Slide Number Placeholder 4">
            <a:extLst>
              <a:ext uri="{FF2B5EF4-FFF2-40B4-BE49-F238E27FC236}">
                <a16:creationId xmlns:a16="http://schemas.microsoft.com/office/drawing/2014/main" id="{BC1B3925-FF77-46F7-BA1E-516506C4F2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C696567-D474-47A4-8FA1-8F1C9493E9E4}" type="slidenum">
              <a:rPr lang="en-GB" sz="1200" noProof="0" smtClean="0">
                <a:solidFill>
                  <a:srgbClr val="898989"/>
                </a:solidFill>
              </a:rPr>
              <a:pPr>
                <a:spcBef>
                  <a:spcPct val="0"/>
                </a:spcBef>
                <a:buFontTx/>
                <a:buNone/>
              </a:pPr>
              <a:t>32</a:t>
            </a:fld>
            <a:endParaRPr lang="en-GB" sz="1200" noProof="0" dirty="0">
              <a:solidFill>
                <a:srgbClr val="898989"/>
              </a:solidFill>
            </a:endParaRPr>
          </a:p>
        </p:txBody>
      </p:sp>
      <p:sp>
        <p:nvSpPr>
          <p:cNvPr id="36870" name="TextBox 2">
            <a:extLst>
              <a:ext uri="{FF2B5EF4-FFF2-40B4-BE49-F238E27FC236}">
                <a16:creationId xmlns:a16="http://schemas.microsoft.com/office/drawing/2014/main" id="{35066B66-D2A1-41E5-859A-82EB32F4C013}"/>
              </a:ext>
            </a:extLst>
          </p:cNvPr>
          <p:cNvSpPr txBox="1">
            <a:spLocks noChangeArrowheads="1"/>
          </p:cNvSpPr>
          <p:nvPr/>
        </p:nvSpPr>
        <p:spPr bwMode="auto">
          <a:xfrm>
            <a:off x="3348038" y="69850"/>
            <a:ext cx="2519362"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sz="28700" b="1" noProof="0" dirty="0">
                <a:solidFill>
                  <a:srgbClr val="24B7B9"/>
                </a:solidFill>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9AFB9-3D08-767E-09CF-0721DAED65A3}"/>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5437AA55-3FA8-31A0-21C4-BF6A4388C3A3}"/>
              </a:ext>
            </a:extLst>
          </p:cNvPr>
          <p:cNvSpPr txBox="1"/>
          <p:nvPr/>
        </p:nvSpPr>
        <p:spPr>
          <a:xfrm>
            <a:off x="396343" y="553034"/>
            <a:ext cx="8172908" cy="1446550"/>
          </a:xfrm>
          <a:prstGeom prst="rect">
            <a:avLst/>
          </a:prstGeom>
          <a:solidFill>
            <a:schemeClr val="accent1">
              <a:alpha val="99000"/>
            </a:schemeClr>
          </a:solidFill>
        </p:spPr>
        <p:txBody>
          <a:bodyPr wrap="square">
            <a:spAutoFit/>
          </a:bodyPr>
          <a:lstStyle/>
          <a:p>
            <a:pPr algn="ctr" eaLnBrk="1" hangingPunct="1">
              <a:spcBef>
                <a:spcPct val="0"/>
              </a:spcBef>
              <a:buNone/>
            </a:pPr>
            <a:r>
              <a:rPr lang="en-GB" sz="8800" b="1" noProof="0" dirty="0">
                <a:latin typeface="Arial"/>
                <a:ea typeface="ＭＳ Ｐゴシック"/>
                <a:cs typeface="Arial"/>
              </a:rPr>
              <a:t>Thank you!</a:t>
            </a:r>
            <a:endParaRPr lang="en-GB" sz="4800" noProof="0" dirty="0">
              <a:latin typeface="Arial"/>
              <a:ea typeface="ＭＳ Ｐゴシック"/>
              <a:cs typeface="Arial"/>
            </a:endParaRPr>
          </a:p>
        </p:txBody>
      </p:sp>
      <p:sp>
        <p:nvSpPr>
          <p:cNvPr id="15" name="TextBox 2">
            <a:extLst>
              <a:ext uri="{FF2B5EF4-FFF2-40B4-BE49-F238E27FC236}">
                <a16:creationId xmlns:a16="http://schemas.microsoft.com/office/drawing/2014/main" id="{EEE0EF0D-D1AC-4BAC-1892-8AE328F346EA}"/>
              </a:ext>
            </a:extLst>
          </p:cNvPr>
          <p:cNvSpPr txBox="1">
            <a:spLocks noChangeArrowheads="1"/>
          </p:cNvSpPr>
          <p:nvPr/>
        </p:nvSpPr>
        <p:spPr bwMode="auto">
          <a:xfrm>
            <a:off x="411923" y="2408024"/>
            <a:ext cx="804850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sz="2400" noProof="0" dirty="0">
                <a:solidFill>
                  <a:schemeClr val="bg2"/>
                </a:solidFill>
              </a:rPr>
              <a:t>This training pack was developed by the CCLG Triage Toolkit Working Group (2025-2026)</a:t>
            </a:r>
          </a:p>
          <a:p>
            <a:pPr algn="ctr">
              <a:spcBef>
                <a:spcPct val="0"/>
              </a:spcBef>
              <a:buFontTx/>
              <a:buNone/>
            </a:pPr>
            <a:endParaRPr lang="en-GB" sz="2400" noProof="0" dirty="0">
              <a:solidFill>
                <a:schemeClr val="bg2"/>
              </a:solidFill>
            </a:endParaRPr>
          </a:p>
          <a:p>
            <a:pPr algn="ctr">
              <a:spcBef>
                <a:spcPct val="0"/>
              </a:spcBef>
              <a:buNone/>
            </a:pPr>
            <a:r>
              <a:rPr lang="en-GB" sz="2400" noProof="0" dirty="0">
                <a:solidFill>
                  <a:schemeClr val="bg2"/>
                </a:solidFill>
              </a:rPr>
              <a:t>The CCLG supports dissemination of the documents through hosting them for open access on their website. </a:t>
            </a:r>
            <a:r>
              <a:rPr lang="en-GB" sz="2400" noProof="0" dirty="0">
                <a:solidFill>
                  <a:schemeClr val="bg2"/>
                </a:solidFill>
                <a:hlinkClick r:id="rId2">
                  <a:extLst>
                    <a:ext uri="{A12FA001-AC4F-418D-AE19-62706E023703}">
                      <ahyp:hlinkClr xmlns:ahyp="http://schemas.microsoft.com/office/drawing/2018/hyperlinkcolor" val="tx"/>
                    </a:ext>
                  </a:extLst>
                </a:hlinkClick>
              </a:rPr>
              <a:t>www.cclg.org.uk</a:t>
            </a:r>
            <a:r>
              <a:rPr lang="en-GB" sz="2400" noProof="0" dirty="0">
                <a:solidFill>
                  <a:schemeClr val="bg2"/>
                </a:solidFill>
              </a:rPr>
              <a:t> </a:t>
            </a:r>
          </a:p>
          <a:p>
            <a:pPr algn="ctr">
              <a:spcBef>
                <a:spcPct val="0"/>
              </a:spcBef>
              <a:buFontTx/>
              <a:buNone/>
            </a:pPr>
            <a:endParaRPr lang="en-GB" sz="2400" noProof="0" dirty="0">
              <a:solidFill>
                <a:schemeClr val="bg2"/>
              </a:solidFill>
            </a:endParaRPr>
          </a:p>
        </p:txBody>
      </p:sp>
      <p:pic>
        <p:nvPicPr>
          <p:cNvPr id="1048" name="Picture 24" descr="A black background with blue text">
            <a:extLst>
              <a:ext uri="{FF2B5EF4-FFF2-40B4-BE49-F238E27FC236}">
                <a16:creationId xmlns:a16="http://schemas.microsoft.com/office/drawing/2014/main" id="{A178F50F-7178-F7C1-014E-0FBC904FD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949280"/>
            <a:ext cx="26098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2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802FB-69C9-D966-6464-8FE9A7F0E7DF}"/>
            </a:ext>
          </a:extLst>
        </p:cNvPr>
        <p:cNvGrpSpPr/>
        <p:nvPr/>
      </p:nvGrpSpPr>
      <p:grpSpPr>
        <a:xfrm>
          <a:off x="0" y="0"/>
          <a:ext cx="0" cy="0"/>
          <a:chOff x="0" y="0"/>
          <a:chExt cx="0" cy="0"/>
        </a:xfrm>
      </p:grpSpPr>
      <p:sp>
        <p:nvSpPr>
          <p:cNvPr id="16387" name="Title 1">
            <a:extLst>
              <a:ext uri="{FF2B5EF4-FFF2-40B4-BE49-F238E27FC236}">
                <a16:creationId xmlns:a16="http://schemas.microsoft.com/office/drawing/2014/main" id="{99E43B28-BB62-0AEB-D31C-B82CC96A96E6}"/>
              </a:ext>
            </a:extLst>
          </p:cNvPr>
          <p:cNvSpPr>
            <a:spLocks noGrp="1"/>
          </p:cNvSpPr>
          <p:nvPr>
            <p:ph type="title"/>
          </p:nvPr>
        </p:nvSpPr>
        <p:spPr>
          <a:xfrm>
            <a:off x="370409" y="548680"/>
            <a:ext cx="8229600" cy="865188"/>
          </a:xfrm>
        </p:spPr>
        <p:txBody>
          <a:bodyPr/>
          <a:lstStyle/>
          <a:p>
            <a:pPr algn="l" eaLnBrk="1" hangingPunct="1"/>
            <a:r>
              <a:rPr lang="en-GB" sz="4200" b="1" noProof="0" dirty="0">
                <a:solidFill>
                  <a:schemeClr val="bg2"/>
                </a:solidFill>
              </a:rPr>
              <a:t>What is the Toolkit?</a:t>
            </a:r>
          </a:p>
        </p:txBody>
      </p:sp>
      <p:sp>
        <p:nvSpPr>
          <p:cNvPr id="3" name="Content Placeholder 2">
            <a:extLst>
              <a:ext uri="{FF2B5EF4-FFF2-40B4-BE49-F238E27FC236}">
                <a16:creationId xmlns:a16="http://schemas.microsoft.com/office/drawing/2014/main" id="{970AE306-A404-3A9D-073B-D0D5647E05A9}"/>
              </a:ext>
            </a:extLst>
          </p:cNvPr>
          <p:cNvSpPr>
            <a:spLocks noGrp="1"/>
          </p:cNvSpPr>
          <p:nvPr>
            <p:ph idx="1"/>
          </p:nvPr>
        </p:nvSpPr>
        <p:spPr>
          <a:xfrm>
            <a:off x="241453" y="1394721"/>
            <a:ext cx="8280400" cy="4338535"/>
          </a:xfrm>
        </p:spPr>
        <p:txBody>
          <a:bodyPr>
            <a:normAutofit fontScale="25000" lnSpcReduction="20000"/>
          </a:bodyPr>
          <a:lstStyle/>
          <a:p>
            <a:pPr>
              <a:buClr>
                <a:srgbClr val="B90A7D"/>
              </a:buClr>
              <a:defRPr/>
            </a:pPr>
            <a:r>
              <a:rPr lang="en-GB" sz="9600" noProof="0" dirty="0">
                <a:solidFill>
                  <a:schemeClr val="bg2"/>
                </a:solidFill>
              </a:rPr>
              <a:t>The toolkit provides guidance and support to the trained practitioner in all stages of the triage process and can be adopted as standard practice. It offers a robust risk assessment tool which covers – </a:t>
            </a:r>
          </a:p>
          <a:p>
            <a:pPr lvl="1">
              <a:buClr>
                <a:srgbClr val="B90A7D"/>
              </a:buClr>
              <a:defRPr/>
            </a:pPr>
            <a:r>
              <a:rPr lang="en-GB" sz="8000" noProof="0" dirty="0">
                <a:solidFill>
                  <a:schemeClr val="bg2"/>
                </a:solidFill>
              </a:rPr>
              <a:t>Contact</a:t>
            </a:r>
          </a:p>
          <a:p>
            <a:pPr lvl="1">
              <a:buClr>
                <a:srgbClr val="B90A7D"/>
              </a:buClr>
              <a:defRPr/>
            </a:pPr>
            <a:r>
              <a:rPr lang="en-GB" sz="8000" noProof="0" dirty="0">
                <a:solidFill>
                  <a:schemeClr val="bg2"/>
                </a:solidFill>
              </a:rPr>
              <a:t>Record of reported symptoms</a:t>
            </a:r>
          </a:p>
          <a:p>
            <a:pPr lvl="1">
              <a:buClr>
                <a:srgbClr val="B90A7D"/>
              </a:buClr>
              <a:defRPr/>
            </a:pPr>
            <a:r>
              <a:rPr lang="en-GB" sz="8000" noProof="0" dirty="0">
                <a:solidFill>
                  <a:schemeClr val="bg2"/>
                </a:solidFill>
              </a:rPr>
              <a:t>Assessment of the problem </a:t>
            </a:r>
          </a:p>
          <a:p>
            <a:pPr lvl="1">
              <a:buClr>
                <a:srgbClr val="B90A7D"/>
              </a:buClr>
              <a:defRPr/>
            </a:pPr>
            <a:r>
              <a:rPr lang="en-GB" sz="8000" noProof="0" dirty="0">
                <a:solidFill>
                  <a:schemeClr val="bg2"/>
                </a:solidFill>
              </a:rPr>
              <a:t>Appropriate action </a:t>
            </a:r>
          </a:p>
          <a:p>
            <a:pPr eaLnBrk="1" hangingPunct="1">
              <a:buClr>
                <a:srgbClr val="B90A7D"/>
              </a:buClr>
              <a:buFont typeface="Arial" panose="020B0604020202020204" pitchFamily="34" charset="0"/>
              <a:buNone/>
              <a:defRPr/>
            </a:pPr>
            <a:endParaRPr lang="en-GB" sz="9600" noProof="0" dirty="0"/>
          </a:p>
          <a:p>
            <a:pPr>
              <a:buClr>
                <a:srgbClr val="B90A7D"/>
              </a:buClr>
              <a:defRPr/>
            </a:pPr>
            <a:r>
              <a:rPr lang="en-GB" sz="9600" noProof="0" dirty="0">
                <a:solidFill>
                  <a:schemeClr val="bg2"/>
                </a:solidFill>
              </a:rPr>
              <a:t>The triage tool and log sheet means that you have </a:t>
            </a:r>
          </a:p>
          <a:p>
            <a:pPr lvl="1">
              <a:buClr>
                <a:srgbClr val="B90A7D"/>
              </a:buClr>
              <a:defRPr/>
            </a:pPr>
            <a:r>
              <a:rPr lang="en-GB" sz="8000" noProof="0" dirty="0">
                <a:solidFill>
                  <a:schemeClr val="bg2"/>
                </a:solidFill>
              </a:rPr>
              <a:t>A simple but reliable system </a:t>
            </a:r>
          </a:p>
          <a:p>
            <a:pPr lvl="1">
              <a:buClr>
                <a:srgbClr val="B90A7D"/>
              </a:buClr>
              <a:defRPr/>
            </a:pPr>
            <a:r>
              <a:rPr lang="en-GB" sz="8000" noProof="0" dirty="0">
                <a:solidFill>
                  <a:schemeClr val="bg2"/>
                </a:solidFill>
              </a:rPr>
              <a:t>Safe and understandable guidance for the practitioner and caller</a:t>
            </a:r>
          </a:p>
          <a:p>
            <a:pPr lvl="1">
              <a:buClr>
                <a:srgbClr val="B90A7D"/>
              </a:buClr>
              <a:defRPr/>
            </a:pPr>
            <a:r>
              <a:rPr lang="en-GB" sz="8000" noProof="0" dirty="0">
                <a:solidFill>
                  <a:schemeClr val="bg2"/>
                </a:solidFill>
              </a:rPr>
              <a:t>High quality communication &amp; record keeping </a:t>
            </a:r>
          </a:p>
          <a:p>
            <a:pPr lvl="1">
              <a:buClr>
                <a:srgbClr val="B90A7D"/>
              </a:buClr>
              <a:defRPr/>
            </a:pPr>
            <a:r>
              <a:rPr lang="en-GB" sz="8000" noProof="0" dirty="0">
                <a:solidFill>
                  <a:schemeClr val="bg2"/>
                </a:solidFill>
              </a:rPr>
              <a:t>Competency based training and assessment for practitioners </a:t>
            </a:r>
          </a:p>
          <a:p>
            <a:pPr lvl="1">
              <a:buClr>
                <a:srgbClr val="B90A7D"/>
              </a:buClr>
              <a:defRPr/>
            </a:pPr>
            <a:r>
              <a:rPr lang="en-GB" sz="8000" noProof="0" dirty="0">
                <a:solidFill>
                  <a:schemeClr val="bg2"/>
                </a:solidFill>
              </a:rPr>
              <a:t>Standards that can be used as auditing purposes</a:t>
            </a:r>
          </a:p>
          <a:p>
            <a:pPr>
              <a:buClr>
                <a:srgbClr val="B90A7D"/>
              </a:buClr>
              <a:defRPr/>
            </a:pPr>
            <a:endParaRPr lang="en-GB" sz="9600" noProof="0" dirty="0">
              <a:latin typeface="Arial" pitchFamily="34" charset="0"/>
            </a:endParaRPr>
          </a:p>
          <a:p>
            <a:pPr eaLnBrk="1" hangingPunct="1">
              <a:buClr>
                <a:srgbClr val="B90A7D"/>
              </a:buClr>
              <a:buFont typeface="Arial" panose="020B0604020202020204" pitchFamily="34" charset="0"/>
              <a:buNone/>
              <a:defRPr/>
            </a:pPr>
            <a:endParaRPr lang="en-GB" sz="2500" noProof="0" dirty="0">
              <a:latin typeface="Arial" pitchFamily="34" charset="0"/>
            </a:endParaRPr>
          </a:p>
          <a:p>
            <a:pPr eaLnBrk="1" hangingPunct="1">
              <a:lnSpc>
                <a:spcPct val="80000"/>
              </a:lnSpc>
              <a:buFont typeface="Arial" panose="020B0604020202020204" pitchFamily="34" charset="0"/>
              <a:buNone/>
              <a:defRPr/>
            </a:pPr>
            <a:endParaRPr lang="en-GB" sz="2500" noProof="0" dirty="0">
              <a:latin typeface="Arial" pitchFamily="34" charset="0"/>
            </a:endParaRPr>
          </a:p>
        </p:txBody>
      </p:sp>
      <p:sp>
        <p:nvSpPr>
          <p:cNvPr id="16389" name="Slide Number Placeholder 6">
            <a:extLst>
              <a:ext uri="{FF2B5EF4-FFF2-40B4-BE49-F238E27FC236}">
                <a16:creationId xmlns:a16="http://schemas.microsoft.com/office/drawing/2014/main" id="{2A957C6B-99D7-4BF9-E6E5-73D48D1303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5BEC513-6C42-4ECF-B9AA-658E5D7EAF55}" type="slidenum">
              <a:rPr lang="en-GB" sz="1200" noProof="0" smtClean="0">
                <a:solidFill>
                  <a:srgbClr val="898989"/>
                </a:solidFill>
              </a:rPr>
              <a:pPr>
                <a:spcBef>
                  <a:spcPct val="0"/>
                </a:spcBef>
                <a:buFontTx/>
                <a:buNone/>
              </a:pPr>
              <a:t>4</a:t>
            </a:fld>
            <a:endParaRPr lang="en-GB" sz="1200" noProof="0" dirty="0">
              <a:solidFill>
                <a:srgbClr val="898989"/>
              </a:solidFill>
            </a:endParaRPr>
          </a:p>
        </p:txBody>
      </p:sp>
    </p:spTree>
    <p:extLst>
      <p:ext uri="{BB962C8B-B14F-4D97-AF65-F5344CB8AC3E}">
        <p14:creationId xmlns:p14="http://schemas.microsoft.com/office/powerpoint/2010/main" val="17897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C1303-FE5B-A87D-C540-CAAE1CF4ADB3}"/>
            </a:ext>
          </a:extLst>
        </p:cNvPr>
        <p:cNvGrpSpPr/>
        <p:nvPr/>
      </p:nvGrpSpPr>
      <p:grpSpPr>
        <a:xfrm>
          <a:off x="0" y="0"/>
          <a:ext cx="0" cy="0"/>
          <a:chOff x="0" y="0"/>
          <a:chExt cx="0" cy="0"/>
        </a:xfrm>
      </p:grpSpPr>
      <p:sp>
        <p:nvSpPr>
          <p:cNvPr id="16387" name="Title 1">
            <a:extLst>
              <a:ext uri="{FF2B5EF4-FFF2-40B4-BE49-F238E27FC236}">
                <a16:creationId xmlns:a16="http://schemas.microsoft.com/office/drawing/2014/main" id="{94A0A363-C56C-7A20-B326-A2EA01E545C5}"/>
              </a:ext>
            </a:extLst>
          </p:cNvPr>
          <p:cNvSpPr>
            <a:spLocks noGrp="1"/>
          </p:cNvSpPr>
          <p:nvPr>
            <p:ph type="title"/>
          </p:nvPr>
        </p:nvSpPr>
        <p:spPr>
          <a:xfrm>
            <a:off x="457200" y="290791"/>
            <a:ext cx="8229600" cy="865188"/>
          </a:xfrm>
        </p:spPr>
        <p:txBody>
          <a:bodyPr/>
          <a:lstStyle/>
          <a:p>
            <a:pPr algn="l" eaLnBrk="1" hangingPunct="1"/>
            <a:r>
              <a:rPr lang="en-GB" sz="4200" b="1" noProof="0" dirty="0">
                <a:solidFill>
                  <a:schemeClr val="bg2"/>
                </a:solidFill>
                <a:latin typeface="Aptos Display" panose="020B0004020202020204" pitchFamily="34" charset="0"/>
              </a:rPr>
              <a:t>Background</a:t>
            </a:r>
          </a:p>
        </p:txBody>
      </p:sp>
      <p:sp>
        <p:nvSpPr>
          <p:cNvPr id="3" name="Content Placeholder 2">
            <a:extLst>
              <a:ext uri="{FF2B5EF4-FFF2-40B4-BE49-F238E27FC236}">
                <a16:creationId xmlns:a16="http://schemas.microsoft.com/office/drawing/2014/main" id="{9F9B9E73-05F3-CC1D-7F8D-2DB82DB1622C}"/>
              </a:ext>
            </a:extLst>
          </p:cNvPr>
          <p:cNvSpPr>
            <a:spLocks noGrp="1"/>
          </p:cNvSpPr>
          <p:nvPr>
            <p:ph idx="1"/>
          </p:nvPr>
        </p:nvSpPr>
        <p:spPr>
          <a:xfrm>
            <a:off x="234950" y="1048743"/>
            <a:ext cx="8801546" cy="5307608"/>
          </a:xfrm>
        </p:spPr>
        <p:txBody>
          <a:bodyPr>
            <a:normAutofit lnSpcReduction="10000"/>
          </a:bodyPr>
          <a:lstStyle/>
          <a:p>
            <a:pPr>
              <a:lnSpc>
                <a:spcPct val="120000"/>
              </a:lnSpc>
              <a:spcBef>
                <a:spcPts val="300"/>
              </a:spcBef>
              <a:spcAft>
                <a:spcPts val="300"/>
              </a:spcAft>
              <a:buClr>
                <a:srgbClr val="B90A7D"/>
              </a:buClr>
              <a:defRPr/>
            </a:pPr>
            <a:r>
              <a:rPr lang="en-GB" sz="2000" noProof="0" dirty="0">
                <a:solidFill>
                  <a:schemeClr val="bg2"/>
                </a:solidFill>
                <a:latin typeface="Aptos Narrow" panose="020B0004020202020204" pitchFamily="34" charset="0"/>
              </a:rPr>
              <a:t>The original working group, in 2016, recognised a lack of relevant guidelines and training for practitioners providing telephone assessment and clinical advice</a:t>
            </a:r>
          </a:p>
          <a:p>
            <a:pPr lvl="1">
              <a:lnSpc>
                <a:spcPct val="120000"/>
              </a:lnSpc>
              <a:spcBef>
                <a:spcPts val="300"/>
              </a:spcBef>
              <a:spcAft>
                <a:spcPts val="300"/>
              </a:spcAft>
              <a:buClr>
                <a:srgbClr val="B90A7D"/>
              </a:buClr>
              <a:defRPr/>
            </a:pPr>
            <a:r>
              <a:rPr lang="en-GB" sz="2000" noProof="0" dirty="0">
                <a:solidFill>
                  <a:schemeClr val="bg2"/>
                </a:solidFill>
                <a:latin typeface="Aptos Narrow" panose="020B0004020202020204" pitchFamily="34" charset="0"/>
              </a:rPr>
              <a:t>A paediatric tool was adapted from the UKONS 24Hr Triage Tool (adult) </a:t>
            </a:r>
          </a:p>
          <a:p>
            <a:pPr lvl="1">
              <a:lnSpc>
                <a:spcPct val="120000"/>
              </a:lnSpc>
              <a:spcBef>
                <a:spcPts val="300"/>
              </a:spcBef>
              <a:spcAft>
                <a:spcPts val="300"/>
              </a:spcAft>
              <a:buClr>
                <a:srgbClr val="B90A7D"/>
              </a:buClr>
              <a:defRPr/>
            </a:pPr>
            <a:r>
              <a:rPr lang="en-GB" sz="2000" noProof="0" dirty="0">
                <a:solidFill>
                  <a:schemeClr val="bg2"/>
                </a:solidFill>
                <a:latin typeface="Aptos Narrow" panose="020B0004020202020204" pitchFamily="34" charset="0"/>
              </a:rPr>
              <a:t>Positive evaluation</a:t>
            </a:r>
          </a:p>
          <a:p>
            <a:pPr lvl="2">
              <a:lnSpc>
                <a:spcPct val="120000"/>
              </a:lnSpc>
              <a:spcBef>
                <a:spcPts val="300"/>
              </a:spcBef>
              <a:spcAft>
                <a:spcPts val="300"/>
              </a:spcAft>
              <a:buClr>
                <a:srgbClr val="B90A7D"/>
              </a:buClr>
              <a:defRPr/>
            </a:pPr>
            <a:r>
              <a:rPr lang="en-GB" sz="2000" noProof="0" dirty="0">
                <a:solidFill>
                  <a:schemeClr val="bg2"/>
                </a:solidFill>
                <a:latin typeface="Aptos Narrow" panose="020B0004020202020204" pitchFamily="34" charset="0"/>
              </a:rPr>
              <a:t>systematic approach, </a:t>
            </a:r>
          </a:p>
          <a:p>
            <a:pPr lvl="2">
              <a:lnSpc>
                <a:spcPct val="120000"/>
              </a:lnSpc>
              <a:spcBef>
                <a:spcPts val="300"/>
              </a:spcBef>
              <a:spcAft>
                <a:spcPts val="300"/>
              </a:spcAft>
              <a:buClr>
                <a:srgbClr val="B90A7D"/>
              </a:buClr>
              <a:defRPr/>
            </a:pPr>
            <a:r>
              <a:rPr lang="en-GB" sz="2000" noProof="0" dirty="0">
                <a:solidFill>
                  <a:schemeClr val="bg2"/>
                </a:solidFill>
                <a:latin typeface="Aptos Narrow" panose="020B0004020202020204" pitchFamily="34" charset="0"/>
              </a:rPr>
              <a:t>less reliant on variable individual experience and knowledge,</a:t>
            </a:r>
          </a:p>
          <a:p>
            <a:pPr lvl="2">
              <a:lnSpc>
                <a:spcPct val="120000"/>
              </a:lnSpc>
              <a:spcBef>
                <a:spcPts val="300"/>
              </a:spcBef>
              <a:spcAft>
                <a:spcPts val="300"/>
              </a:spcAft>
              <a:buClr>
                <a:srgbClr val="B90A7D"/>
              </a:buClr>
              <a:defRPr/>
            </a:pPr>
            <a:r>
              <a:rPr lang="en-GB" sz="2000" noProof="0" dirty="0">
                <a:solidFill>
                  <a:schemeClr val="bg2"/>
                </a:solidFill>
                <a:latin typeface="Aptos Narrow" panose="020B0004020202020204" pitchFamily="34" charset="0"/>
              </a:rPr>
              <a:t>Robust method of documentation and record keeping,</a:t>
            </a:r>
          </a:p>
          <a:p>
            <a:pPr lvl="2">
              <a:lnSpc>
                <a:spcPct val="120000"/>
              </a:lnSpc>
              <a:spcBef>
                <a:spcPts val="300"/>
              </a:spcBef>
              <a:spcAft>
                <a:spcPts val="300"/>
              </a:spcAft>
              <a:buClr>
                <a:srgbClr val="B90A7D"/>
              </a:buClr>
              <a:defRPr/>
            </a:pPr>
            <a:r>
              <a:rPr lang="en-GB" sz="2000" noProof="0" dirty="0">
                <a:solidFill>
                  <a:schemeClr val="bg2"/>
                </a:solidFill>
                <a:latin typeface="Aptos Narrow" panose="020B0004020202020204" pitchFamily="34" charset="0"/>
              </a:rPr>
              <a:t>No Serious Incidents (SI) or adverse events when Toolkit used as intended</a:t>
            </a:r>
          </a:p>
          <a:p>
            <a:pPr>
              <a:lnSpc>
                <a:spcPct val="120000"/>
              </a:lnSpc>
              <a:spcBef>
                <a:spcPts val="300"/>
              </a:spcBef>
              <a:spcAft>
                <a:spcPts val="300"/>
              </a:spcAft>
              <a:buClr>
                <a:srgbClr val="B90A7D"/>
              </a:buClr>
              <a:defRPr/>
            </a:pPr>
            <a:r>
              <a:rPr lang="en-GB" sz="2000" noProof="0" dirty="0">
                <a:solidFill>
                  <a:schemeClr val="bg2"/>
                </a:solidFill>
                <a:latin typeface="Aptos Narrow" panose="020B0004020202020204" pitchFamily="34" charset="0"/>
              </a:rPr>
              <a:t>This version is the third, as part of a scheduled review, with a previous review in 2020. This aligns with UKONS 3</a:t>
            </a:r>
            <a:r>
              <a:rPr lang="en-GB" sz="2000" baseline="30000" noProof="0" dirty="0">
                <a:solidFill>
                  <a:schemeClr val="bg2"/>
                </a:solidFill>
                <a:latin typeface="Aptos Narrow" panose="020B0004020202020204" pitchFamily="34" charset="0"/>
              </a:rPr>
              <a:t>rd</a:t>
            </a:r>
            <a:r>
              <a:rPr lang="en-GB" sz="2000" noProof="0" dirty="0">
                <a:solidFill>
                  <a:schemeClr val="bg2"/>
                </a:solidFill>
                <a:latin typeface="Aptos Narrow" panose="020B0004020202020204" pitchFamily="34" charset="0"/>
              </a:rPr>
              <a:t> review of their tool in 2024.</a:t>
            </a:r>
          </a:p>
          <a:p>
            <a:pPr>
              <a:lnSpc>
                <a:spcPct val="120000"/>
              </a:lnSpc>
              <a:spcBef>
                <a:spcPts val="300"/>
              </a:spcBef>
              <a:spcAft>
                <a:spcPts val="300"/>
              </a:spcAft>
              <a:buClr>
                <a:srgbClr val="B90A7D"/>
              </a:buClr>
              <a:defRPr/>
            </a:pPr>
            <a:r>
              <a:rPr lang="en-GB" sz="2000" noProof="0" dirty="0">
                <a:solidFill>
                  <a:schemeClr val="bg2"/>
                </a:solidFill>
                <a:latin typeface="Aptos Narrow" panose="020B0004020202020204" pitchFamily="34" charset="0"/>
              </a:rPr>
              <a:t>Reviews ensure that the tools remain fit for purpose as treatments advance. </a:t>
            </a:r>
          </a:p>
          <a:p>
            <a:pPr>
              <a:lnSpc>
                <a:spcPct val="120000"/>
              </a:lnSpc>
              <a:spcBef>
                <a:spcPts val="300"/>
              </a:spcBef>
              <a:spcAft>
                <a:spcPts val="300"/>
              </a:spcAft>
              <a:buClr>
                <a:srgbClr val="B90A7D"/>
              </a:buClr>
              <a:defRPr/>
            </a:pPr>
            <a:r>
              <a:rPr lang="en-GB" sz="2000" b="1" noProof="0" dirty="0">
                <a:solidFill>
                  <a:schemeClr val="bg2"/>
                </a:solidFill>
                <a:latin typeface="Aptos Narrow" panose="020B0004020202020204" pitchFamily="34" charset="0"/>
              </a:rPr>
              <a:t>It is essential that organisations ensure they are using the most up-to-date version. </a:t>
            </a:r>
          </a:p>
          <a:p>
            <a:pPr>
              <a:buClr>
                <a:srgbClr val="B90A7D"/>
              </a:buClr>
              <a:defRPr/>
            </a:pPr>
            <a:endParaRPr lang="en-GB" sz="2000" noProof="0" dirty="0">
              <a:latin typeface="Arial" pitchFamily="34" charset="0"/>
            </a:endParaRPr>
          </a:p>
          <a:p>
            <a:pPr>
              <a:buClr>
                <a:srgbClr val="B90A7D"/>
              </a:buClr>
              <a:defRPr/>
            </a:pPr>
            <a:endParaRPr lang="en-GB" sz="2500" noProof="0" dirty="0">
              <a:latin typeface="Arial" pitchFamily="34" charset="0"/>
            </a:endParaRPr>
          </a:p>
          <a:p>
            <a:pPr eaLnBrk="1" hangingPunct="1">
              <a:lnSpc>
                <a:spcPct val="80000"/>
              </a:lnSpc>
              <a:buFont typeface="Arial" panose="020B0604020202020204" pitchFamily="34" charset="0"/>
              <a:buNone/>
              <a:defRPr/>
            </a:pPr>
            <a:endParaRPr lang="en-GB" sz="2500" noProof="0" dirty="0">
              <a:latin typeface="Arial" pitchFamily="34" charset="0"/>
            </a:endParaRPr>
          </a:p>
        </p:txBody>
      </p:sp>
      <p:sp>
        <p:nvSpPr>
          <p:cNvPr id="16389" name="Slide Number Placeholder 6">
            <a:extLst>
              <a:ext uri="{FF2B5EF4-FFF2-40B4-BE49-F238E27FC236}">
                <a16:creationId xmlns:a16="http://schemas.microsoft.com/office/drawing/2014/main" id="{2ABFC899-6244-D51D-775B-5BE09957B54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5BEC513-6C42-4ECF-B9AA-658E5D7EAF55}" type="slidenum">
              <a:rPr lang="en-GB" sz="1200" noProof="0" smtClean="0">
                <a:solidFill>
                  <a:srgbClr val="898989"/>
                </a:solidFill>
              </a:rPr>
              <a:pPr>
                <a:spcBef>
                  <a:spcPct val="0"/>
                </a:spcBef>
                <a:buFontTx/>
                <a:buNone/>
              </a:pPr>
              <a:t>5</a:t>
            </a:fld>
            <a:endParaRPr lang="en-GB" sz="1200" noProof="0" dirty="0">
              <a:solidFill>
                <a:srgbClr val="898989"/>
              </a:solidFill>
            </a:endParaRPr>
          </a:p>
        </p:txBody>
      </p:sp>
    </p:spTree>
    <p:extLst>
      <p:ext uri="{BB962C8B-B14F-4D97-AF65-F5344CB8AC3E}">
        <p14:creationId xmlns:p14="http://schemas.microsoft.com/office/powerpoint/2010/main" val="346111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4463C-8879-250E-4092-66AFFA37A1B1}"/>
            </a:ext>
          </a:extLst>
        </p:cNvPr>
        <p:cNvGrpSpPr/>
        <p:nvPr/>
      </p:nvGrpSpPr>
      <p:grpSpPr>
        <a:xfrm>
          <a:off x="0" y="0"/>
          <a:ext cx="0" cy="0"/>
          <a:chOff x="0" y="0"/>
          <a:chExt cx="0" cy="0"/>
        </a:xfrm>
      </p:grpSpPr>
      <p:sp>
        <p:nvSpPr>
          <p:cNvPr id="16387" name="Title 1">
            <a:extLst>
              <a:ext uri="{FF2B5EF4-FFF2-40B4-BE49-F238E27FC236}">
                <a16:creationId xmlns:a16="http://schemas.microsoft.com/office/drawing/2014/main" id="{0DFF6772-9EE3-B4C0-36F2-8DF10D161560}"/>
              </a:ext>
            </a:extLst>
          </p:cNvPr>
          <p:cNvSpPr>
            <a:spLocks noGrp="1"/>
          </p:cNvSpPr>
          <p:nvPr>
            <p:ph type="title"/>
          </p:nvPr>
        </p:nvSpPr>
        <p:spPr>
          <a:xfrm>
            <a:off x="457200" y="290791"/>
            <a:ext cx="8229600" cy="865188"/>
          </a:xfrm>
        </p:spPr>
        <p:txBody>
          <a:bodyPr/>
          <a:lstStyle/>
          <a:p>
            <a:pPr algn="l" eaLnBrk="1" hangingPunct="1"/>
            <a:r>
              <a:rPr lang="en-GB" sz="4200" b="1" noProof="0" dirty="0">
                <a:solidFill>
                  <a:schemeClr val="bg2"/>
                </a:solidFill>
              </a:rPr>
              <a:t>Background (</a:t>
            </a:r>
            <a:r>
              <a:rPr lang="en-GB" sz="4200" b="1" noProof="0" dirty="0" err="1">
                <a:solidFill>
                  <a:schemeClr val="bg2"/>
                </a:solidFill>
              </a:rPr>
              <a:t>cont</a:t>
            </a:r>
            <a:r>
              <a:rPr lang="en-GB" sz="4200" b="1" noProof="0" dirty="0">
                <a:solidFill>
                  <a:schemeClr val="bg2"/>
                </a:solidFill>
              </a:rPr>
              <a:t>)</a:t>
            </a:r>
          </a:p>
        </p:txBody>
      </p:sp>
      <p:sp>
        <p:nvSpPr>
          <p:cNvPr id="3" name="Content Placeholder 2">
            <a:extLst>
              <a:ext uri="{FF2B5EF4-FFF2-40B4-BE49-F238E27FC236}">
                <a16:creationId xmlns:a16="http://schemas.microsoft.com/office/drawing/2014/main" id="{FDF2721A-D0B6-B0CC-AE9B-CC9560B1CBB4}"/>
              </a:ext>
            </a:extLst>
          </p:cNvPr>
          <p:cNvSpPr>
            <a:spLocks noGrp="1"/>
          </p:cNvSpPr>
          <p:nvPr>
            <p:ph idx="1"/>
          </p:nvPr>
        </p:nvSpPr>
        <p:spPr>
          <a:xfrm>
            <a:off x="234950" y="1102361"/>
            <a:ext cx="8280400" cy="4901832"/>
          </a:xfrm>
        </p:spPr>
        <p:txBody>
          <a:bodyPr>
            <a:normAutofit lnSpcReduction="10000"/>
          </a:bodyPr>
          <a:lstStyle/>
          <a:p>
            <a:pPr>
              <a:buClr>
                <a:srgbClr val="B90A7D"/>
              </a:buClr>
              <a:defRPr/>
            </a:pPr>
            <a:r>
              <a:rPr lang="en-GB" sz="2000" noProof="0" dirty="0">
                <a:solidFill>
                  <a:schemeClr val="bg2"/>
                </a:solidFill>
              </a:rPr>
              <a:t>The triage tool is based on the </a:t>
            </a:r>
            <a:r>
              <a:rPr lang="en-GB" u="sng" noProof="0" dirty="0">
                <a:hlinkClick r:id="rId3"/>
              </a:rPr>
              <a:t>NCRI-CTCAE common toxicity criteria</a:t>
            </a:r>
            <a:endParaRPr lang="en-GB" sz="1700" noProof="0" dirty="0"/>
          </a:p>
          <a:p>
            <a:pPr lvl="1">
              <a:buClr>
                <a:srgbClr val="B90A7D"/>
              </a:buClr>
              <a:defRPr/>
            </a:pPr>
            <a:r>
              <a:rPr lang="en-GB" noProof="0" dirty="0">
                <a:solidFill>
                  <a:schemeClr val="bg2"/>
                </a:solidFill>
              </a:rPr>
              <a:t>Grading symptoms facilitates more accurate assessment of the scale of the problem </a:t>
            </a:r>
          </a:p>
          <a:p>
            <a:pPr lvl="1">
              <a:buClr>
                <a:srgbClr val="B90A7D"/>
              </a:buClr>
              <a:defRPr/>
            </a:pPr>
            <a:r>
              <a:rPr lang="en-GB" noProof="0" dirty="0">
                <a:solidFill>
                  <a:schemeClr val="bg2"/>
                </a:solidFill>
              </a:rPr>
              <a:t>Good practice in symptom recording using a scale for treatment toxicity reporting and recording especially in clinical trial patients. </a:t>
            </a:r>
          </a:p>
          <a:p>
            <a:pPr lvl="1">
              <a:buClr>
                <a:srgbClr val="B90A7D"/>
              </a:buClr>
              <a:defRPr/>
            </a:pPr>
            <a:r>
              <a:rPr lang="en-GB" noProof="0" dirty="0">
                <a:solidFill>
                  <a:schemeClr val="bg2"/>
                </a:solidFill>
              </a:rPr>
              <a:t>Allows for a consistent robust triage and advice </a:t>
            </a:r>
          </a:p>
          <a:p>
            <a:pPr lvl="2">
              <a:buClr>
                <a:srgbClr val="B90A7D"/>
              </a:buClr>
              <a:defRPr/>
            </a:pPr>
            <a:r>
              <a:rPr lang="en-GB" sz="1800" noProof="0" dirty="0">
                <a:solidFill>
                  <a:schemeClr val="bg2"/>
                </a:solidFill>
              </a:rPr>
              <a:t>Particularly important across services (e.g. POSCUs and PTCs)</a:t>
            </a:r>
          </a:p>
          <a:p>
            <a:pPr marL="685800" lvl="2" indent="0">
              <a:buClr>
                <a:srgbClr val="B90A7D"/>
              </a:buClr>
              <a:buNone/>
              <a:defRPr/>
            </a:pPr>
            <a:endParaRPr lang="en-GB" sz="1400" noProof="0" dirty="0">
              <a:solidFill>
                <a:schemeClr val="bg2"/>
              </a:solidFill>
            </a:endParaRPr>
          </a:p>
          <a:p>
            <a:pPr>
              <a:buClr>
                <a:srgbClr val="B90A7D"/>
              </a:buClr>
              <a:defRPr/>
            </a:pPr>
            <a:r>
              <a:rPr lang="en-GB" sz="2000" noProof="0" dirty="0">
                <a:solidFill>
                  <a:schemeClr val="bg2"/>
                </a:solidFill>
              </a:rPr>
              <a:t>The Triage tool sets a standard for best practice </a:t>
            </a:r>
          </a:p>
          <a:p>
            <a:pPr lvl="1">
              <a:buClr>
                <a:srgbClr val="B90A7D"/>
              </a:buClr>
              <a:defRPr/>
            </a:pPr>
            <a:r>
              <a:rPr lang="en-GB" noProof="0" dirty="0">
                <a:solidFill>
                  <a:schemeClr val="bg2"/>
                </a:solidFill>
              </a:rPr>
              <a:t>Log sheets can be used to provide evidence of quality and safety for the organisation and the individual practitioners </a:t>
            </a:r>
          </a:p>
          <a:p>
            <a:pPr lvl="1">
              <a:buClr>
                <a:srgbClr val="B90A7D"/>
              </a:buClr>
              <a:defRPr/>
            </a:pPr>
            <a:r>
              <a:rPr lang="en-GB" noProof="0" dirty="0">
                <a:solidFill>
                  <a:schemeClr val="bg2"/>
                </a:solidFill>
              </a:rPr>
              <a:t>The log sheets may identify risks and poor practice – identifying education and training needs. </a:t>
            </a:r>
          </a:p>
          <a:p>
            <a:pPr lvl="1">
              <a:buClr>
                <a:srgbClr val="B90A7D"/>
              </a:buClr>
              <a:defRPr/>
            </a:pPr>
            <a:endParaRPr lang="en-GB" sz="1700" noProof="0" dirty="0"/>
          </a:p>
          <a:p>
            <a:pPr>
              <a:buClr>
                <a:srgbClr val="B90A7D"/>
              </a:buClr>
              <a:defRPr/>
            </a:pPr>
            <a:r>
              <a:rPr lang="en-GB" sz="1900" noProof="0" dirty="0">
                <a:solidFill>
                  <a:schemeClr val="bg2"/>
                </a:solidFill>
              </a:rPr>
              <a:t>However, it is not a diagnostic tool. Diagnosis and treatment advice given must follow local agreed pathways, and national or local guidelines and be within the scope of the practitioner </a:t>
            </a:r>
          </a:p>
          <a:p>
            <a:pPr lvl="1">
              <a:buClr>
                <a:srgbClr val="B90A7D"/>
              </a:buClr>
              <a:defRPr/>
            </a:pPr>
            <a:r>
              <a:rPr lang="en-GB" noProof="0" dirty="0">
                <a:solidFill>
                  <a:schemeClr val="bg2"/>
                </a:solidFill>
              </a:rPr>
              <a:t>Can also be monitored by reviewing log sheets </a:t>
            </a:r>
          </a:p>
          <a:p>
            <a:pPr>
              <a:buClr>
                <a:srgbClr val="B90A7D"/>
              </a:buClr>
              <a:defRPr/>
            </a:pPr>
            <a:endParaRPr lang="en-GB" sz="2500" noProof="0" dirty="0">
              <a:latin typeface="Arial" pitchFamily="34" charset="0"/>
            </a:endParaRPr>
          </a:p>
          <a:p>
            <a:pPr eaLnBrk="1" hangingPunct="1">
              <a:lnSpc>
                <a:spcPct val="80000"/>
              </a:lnSpc>
              <a:buFont typeface="Arial" panose="020B0604020202020204" pitchFamily="34" charset="0"/>
              <a:buNone/>
              <a:defRPr/>
            </a:pPr>
            <a:endParaRPr lang="en-GB" sz="2500" noProof="0" dirty="0">
              <a:latin typeface="Arial" pitchFamily="34" charset="0"/>
            </a:endParaRPr>
          </a:p>
        </p:txBody>
      </p:sp>
      <p:sp>
        <p:nvSpPr>
          <p:cNvPr id="16389" name="Slide Number Placeholder 6">
            <a:extLst>
              <a:ext uri="{FF2B5EF4-FFF2-40B4-BE49-F238E27FC236}">
                <a16:creationId xmlns:a16="http://schemas.microsoft.com/office/drawing/2014/main" id="{2EEBDF86-F43E-F2F6-2496-76202E3F42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5BEC513-6C42-4ECF-B9AA-658E5D7EAF55}" type="slidenum">
              <a:rPr lang="en-GB" sz="1200" noProof="0" smtClean="0">
                <a:solidFill>
                  <a:srgbClr val="898989"/>
                </a:solidFill>
              </a:rPr>
              <a:pPr>
                <a:spcBef>
                  <a:spcPct val="0"/>
                </a:spcBef>
                <a:buFontTx/>
                <a:buNone/>
              </a:pPr>
              <a:t>6</a:t>
            </a:fld>
            <a:endParaRPr lang="en-GB" sz="1200" noProof="0" dirty="0">
              <a:solidFill>
                <a:srgbClr val="898989"/>
              </a:solidFill>
            </a:endParaRPr>
          </a:p>
        </p:txBody>
      </p:sp>
    </p:spTree>
    <p:extLst>
      <p:ext uri="{BB962C8B-B14F-4D97-AF65-F5344CB8AC3E}">
        <p14:creationId xmlns:p14="http://schemas.microsoft.com/office/powerpoint/2010/main" val="357187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36AF1-B9D2-7901-1292-E8BEACEE9975}"/>
            </a:ext>
          </a:extLst>
        </p:cNvPr>
        <p:cNvGrpSpPr/>
        <p:nvPr/>
      </p:nvGrpSpPr>
      <p:grpSpPr>
        <a:xfrm>
          <a:off x="0" y="0"/>
          <a:ext cx="0" cy="0"/>
          <a:chOff x="0" y="0"/>
          <a:chExt cx="0" cy="0"/>
        </a:xfrm>
      </p:grpSpPr>
      <p:sp>
        <p:nvSpPr>
          <p:cNvPr id="16387" name="Title 1">
            <a:extLst>
              <a:ext uri="{FF2B5EF4-FFF2-40B4-BE49-F238E27FC236}">
                <a16:creationId xmlns:a16="http://schemas.microsoft.com/office/drawing/2014/main" id="{E45DEB40-3A0A-7737-254B-421F3C6A3C5B}"/>
              </a:ext>
            </a:extLst>
          </p:cNvPr>
          <p:cNvSpPr>
            <a:spLocks noGrp="1"/>
          </p:cNvSpPr>
          <p:nvPr>
            <p:ph type="title"/>
          </p:nvPr>
        </p:nvSpPr>
        <p:spPr>
          <a:xfrm>
            <a:off x="3496962" y="573773"/>
            <a:ext cx="5189838" cy="865188"/>
          </a:xfrm>
        </p:spPr>
        <p:txBody>
          <a:bodyPr>
            <a:normAutofit fontScale="90000"/>
          </a:bodyPr>
          <a:lstStyle/>
          <a:p>
            <a:pPr algn="l" eaLnBrk="1" hangingPunct="1"/>
            <a:r>
              <a:rPr lang="en-GB" sz="4200" b="1" noProof="0" dirty="0">
                <a:solidFill>
                  <a:schemeClr val="bg2"/>
                </a:solidFill>
              </a:rPr>
              <a:t>Changes / updates in version 3</a:t>
            </a:r>
          </a:p>
        </p:txBody>
      </p:sp>
      <p:sp>
        <p:nvSpPr>
          <p:cNvPr id="3" name="Content Placeholder 2">
            <a:extLst>
              <a:ext uri="{FF2B5EF4-FFF2-40B4-BE49-F238E27FC236}">
                <a16:creationId xmlns:a16="http://schemas.microsoft.com/office/drawing/2014/main" id="{C5FD8010-4C76-642B-2DA2-D75C7D35D474}"/>
              </a:ext>
            </a:extLst>
          </p:cNvPr>
          <p:cNvSpPr>
            <a:spLocks noGrp="1"/>
          </p:cNvSpPr>
          <p:nvPr>
            <p:ph idx="1"/>
          </p:nvPr>
        </p:nvSpPr>
        <p:spPr>
          <a:xfrm>
            <a:off x="3496962" y="1804087"/>
            <a:ext cx="5189838" cy="4300152"/>
          </a:xfrm>
        </p:spPr>
        <p:txBody>
          <a:bodyPr>
            <a:normAutofit fontScale="92500" lnSpcReduction="20000"/>
          </a:bodyPr>
          <a:lstStyle/>
          <a:p>
            <a:pPr>
              <a:lnSpc>
                <a:spcPct val="110000"/>
              </a:lnSpc>
              <a:spcBef>
                <a:spcPts val="300"/>
              </a:spcBef>
              <a:spcAft>
                <a:spcPts val="300"/>
              </a:spcAft>
              <a:buClr>
                <a:srgbClr val="B90A7D"/>
              </a:buClr>
              <a:defRPr/>
            </a:pPr>
            <a:r>
              <a:rPr lang="en-GB" sz="2800" noProof="0" dirty="0">
                <a:solidFill>
                  <a:schemeClr val="bg2"/>
                </a:solidFill>
              </a:rPr>
              <a:t>The Triage assessment process remains unchanged</a:t>
            </a:r>
          </a:p>
          <a:p>
            <a:pPr>
              <a:lnSpc>
                <a:spcPct val="110000"/>
              </a:lnSpc>
              <a:spcBef>
                <a:spcPts val="300"/>
              </a:spcBef>
              <a:spcAft>
                <a:spcPts val="300"/>
              </a:spcAft>
              <a:buClr>
                <a:srgbClr val="B90A7D"/>
              </a:buClr>
              <a:defRPr/>
            </a:pPr>
            <a:r>
              <a:rPr lang="en-GB" sz="2800" noProof="0" dirty="0">
                <a:solidFill>
                  <a:schemeClr val="bg2"/>
                </a:solidFill>
              </a:rPr>
              <a:t>Alignment to UKONS v3 review (2025), resulted in changes to symptom / toxicity order. Now follows ABCDE approach, using the Resuscitation Council assessment approach used in all other NHS triage call centres (</a:t>
            </a:r>
            <a:r>
              <a:rPr lang="en-GB" sz="2800" noProof="0" dirty="0" err="1">
                <a:solidFill>
                  <a:schemeClr val="bg2"/>
                </a:solidFill>
              </a:rPr>
              <a:t>E.g</a:t>
            </a:r>
            <a:r>
              <a:rPr lang="en-GB" sz="2800" noProof="0" dirty="0">
                <a:solidFill>
                  <a:schemeClr val="bg2"/>
                </a:solidFill>
              </a:rPr>
              <a:t> 999 and 111) </a:t>
            </a:r>
          </a:p>
          <a:p>
            <a:pPr>
              <a:lnSpc>
                <a:spcPct val="110000"/>
              </a:lnSpc>
              <a:spcBef>
                <a:spcPts val="300"/>
              </a:spcBef>
              <a:spcAft>
                <a:spcPts val="300"/>
              </a:spcAft>
              <a:buClr>
                <a:srgbClr val="B90A7D"/>
              </a:buClr>
              <a:defRPr/>
            </a:pPr>
            <a:r>
              <a:rPr lang="en-GB" sz="2800" noProof="0" dirty="0">
                <a:solidFill>
                  <a:schemeClr val="bg2"/>
                </a:solidFill>
              </a:rPr>
              <a:t>Additional questions and prompts to improve clarity </a:t>
            </a:r>
          </a:p>
          <a:p>
            <a:pPr marL="0" indent="0">
              <a:buClr>
                <a:srgbClr val="B90A7D"/>
              </a:buClr>
              <a:buNone/>
              <a:defRPr/>
            </a:pPr>
            <a:endParaRPr lang="en-GB" sz="2000" noProof="0" dirty="0"/>
          </a:p>
          <a:p>
            <a:pPr>
              <a:buClr>
                <a:srgbClr val="B90A7D"/>
              </a:buClr>
              <a:defRPr/>
            </a:pPr>
            <a:endParaRPr lang="en-GB" sz="2500" noProof="0" dirty="0"/>
          </a:p>
          <a:p>
            <a:pPr eaLnBrk="1" hangingPunct="1">
              <a:lnSpc>
                <a:spcPct val="80000"/>
              </a:lnSpc>
              <a:buFont typeface="Arial" panose="020B0604020202020204" pitchFamily="34" charset="0"/>
              <a:buNone/>
              <a:defRPr/>
            </a:pPr>
            <a:endParaRPr lang="en-GB" sz="2500" noProof="0" dirty="0"/>
          </a:p>
        </p:txBody>
      </p:sp>
      <p:sp>
        <p:nvSpPr>
          <p:cNvPr id="16389" name="Slide Number Placeholder 6">
            <a:extLst>
              <a:ext uri="{FF2B5EF4-FFF2-40B4-BE49-F238E27FC236}">
                <a16:creationId xmlns:a16="http://schemas.microsoft.com/office/drawing/2014/main" id="{85891689-6E8A-8C1B-98D9-69B80FAD9A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5BEC513-6C42-4ECF-B9AA-658E5D7EAF55}" type="slidenum">
              <a:rPr lang="en-GB" sz="1200" noProof="0" smtClean="0">
                <a:solidFill>
                  <a:srgbClr val="898989"/>
                </a:solidFill>
              </a:rPr>
              <a:pPr>
                <a:spcBef>
                  <a:spcPct val="0"/>
                </a:spcBef>
                <a:buFontTx/>
                <a:buNone/>
              </a:pPr>
              <a:t>7</a:t>
            </a:fld>
            <a:endParaRPr lang="en-GB" sz="1200" noProof="0" dirty="0">
              <a:solidFill>
                <a:srgbClr val="898989"/>
              </a:solidFill>
            </a:endParaRPr>
          </a:p>
        </p:txBody>
      </p:sp>
      <p:pic>
        <p:nvPicPr>
          <p:cNvPr id="4" name="Picture 3">
            <a:extLst>
              <a:ext uri="{FF2B5EF4-FFF2-40B4-BE49-F238E27FC236}">
                <a16:creationId xmlns:a16="http://schemas.microsoft.com/office/drawing/2014/main" id="{0FFDBB74-D830-9D15-2334-63443190FBE9}"/>
              </a:ext>
            </a:extLst>
          </p:cNvPr>
          <p:cNvPicPr>
            <a:picLocks noChangeAspect="1"/>
          </p:cNvPicPr>
          <p:nvPr/>
        </p:nvPicPr>
        <p:blipFill>
          <a:blip r:embed="rId3"/>
          <a:stretch>
            <a:fillRect/>
          </a:stretch>
        </p:blipFill>
        <p:spPr>
          <a:xfrm>
            <a:off x="0" y="0"/>
            <a:ext cx="3048854" cy="6858000"/>
          </a:xfrm>
          <a:prstGeom prst="rect">
            <a:avLst/>
          </a:prstGeom>
        </p:spPr>
      </p:pic>
    </p:spTree>
    <p:extLst>
      <p:ext uri="{BB962C8B-B14F-4D97-AF65-F5344CB8AC3E}">
        <p14:creationId xmlns:p14="http://schemas.microsoft.com/office/powerpoint/2010/main" val="22479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05D2A-5B7C-EF8C-A996-C7112FF2F7B6}"/>
            </a:ext>
          </a:extLst>
        </p:cNvPr>
        <p:cNvGrpSpPr/>
        <p:nvPr/>
      </p:nvGrpSpPr>
      <p:grpSpPr>
        <a:xfrm>
          <a:off x="0" y="0"/>
          <a:ext cx="0" cy="0"/>
          <a:chOff x="0" y="0"/>
          <a:chExt cx="0" cy="0"/>
        </a:xfrm>
      </p:grpSpPr>
      <p:sp>
        <p:nvSpPr>
          <p:cNvPr id="16387" name="Title 1">
            <a:extLst>
              <a:ext uri="{FF2B5EF4-FFF2-40B4-BE49-F238E27FC236}">
                <a16:creationId xmlns:a16="http://schemas.microsoft.com/office/drawing/2014/main" id="{3DBD3DBF-30A7-AD74-1F4B-32A37E26AAF3}"/>
              </a:ext>
            </a:extLst>
          </p:cNvPr>
          <p:cNvSpPr>
            <a:spLocks noGrp="1"/>
          </p:cNvSpPr>
          <p:nvPr>
            <p:ph type="title"/>
          </p:nvPr>
        </p:nvSpPr>
        <p:spPr>
          <a:xfrm>
            <a:off x="457200" y="290791"/>
            <a:ext cx="8229600" cy="865188"/>
          </a:xfrm>
        </p:spPr>
        <p:txBody>
          <a:bodyPr>
            <a:normAutofit fontScale="90000"/>
          </a:bodyPr>
          <a:lstStyle/>
          <a:p>
            <a:pPr algn="l" eaLnBrk="1" hangingPunct="1"/>
            <a:r>
              <a:rPr lang="en-GB" sz="4200" b="1" noProof="0" dirty="0">
                <a:solidFill>
                  <a:schemeClr val="bg2"/>
                </a:solidFill>
              </a:rPr>
              <a:t>Changes / updates in version 3 continued</a:t>
            </a:r>
          </a:p>
        </p:txBody>
      </p:sp>
      <p:sp>
        <p:nvSpPr>
          <p:cNvPr id="3" name="Content Placeholder 2">
            <a:extLst>
              <a:ext uri="{FF2B5EF4-FFF2-40B4-BE49-F238E27FC236}">
                <a16:creationId xmlns:a16="http://schemas.microsoft.com/office/drawing/2014/main" id="{3BFDC171-5EE6-9BEF-EE08-A32387FCB13B}"/>
              </a:ext>
            </a:extLst>
          </p:cNvPr>
          <p:cNvSpPr>
            <a:spLocks noGrp="1"/>
          </p:cNvSpPr>
          <p:nvPr>
            <p:ph idx="1"/>
          </p:nvPr>
        </p:nvSpPr>
        <p:spPr>
          <a:xfrm>
            <a:off x="654908" y="1799717"/>
            <a:ext cx="7860442" cy="4032672"/>
          </a:xfrm>
        </p:spPr>
        <p:txBody>
          <a:bodyPr>
            <a:normAutofit lnSpcReduction="10000"/>
          </a:bodyPr>
          <a:lstStyle/>
          <a:p>
            <a:pPr>
              <a:lnSpc>
                <a:spcPct val="110000"/>
              </a:lnSpc>
              <a:spcBef>
                <a:spcPts val="300"/>
              </a:spcBef>
              <a:spcAft>
                <a:spcPts val="300"/>
              </a:spcAft>
              <a:buClr>
                <a:srgbClr val="B90A7D"/>
              </a:buClr>
              <a:defRPr/>
            </a:pPr>
            <a:r>
              <a:rPr lang="en-GB" sz="2800" noProof="0" dirty="0">
                <a:solidFill>
                  <a:schemeClr val="bg2"/>
                </a:solidFill>
              </a:rPr>
              <a:t>Considerations for immunotherapy treatment </a:t>
            </a:r>
          </a:p>
          <a:p>
            <a:pPr lvl="1">
              <a:lnSpc>
                <a:spcPct val="110000"/>
              </a:lnSpc>
              <a:spcBef>
                <a:spcPts val="300"/>
              </a:spcBef>
              <a:spcAft>
                <a:spcPts val="300"/>
              </a:spcAft>
              <a:buClr>
                <a:srgbClr val="B90A7D"/>
              </a:buClr>
              <a:defRPr/>
            </a:pPr>
            <a:r>
              <a:rPr lang="en-GB" sz="2000" noProof="0" dirty="0">
                <a:solidFill>
                  <a:schemeClr val="bg2"/>
                </a:solidFill>
              </a:rPr>
              <a:t>Toxicities </a:t>
            </a:r>
          </a:p>
          <a:p>
            <a:pPr lvl="1">
              <a:lnSpc>
                <a:spcPct val="110000"/>
              </a:lnSpc>
              <a:spcBef>
                <a:spcPts val="300"/>
              </a:spcBef>
              <a:spcAft>
                <a:spcPts val="300"/>
              </a:spcAft>
              <a:buClr>
                <a:srgbClr val="B90A7D"/>
              </a:buClr>
              <a:defRPr/>
            </a:pPr>
            <a:r>
              <a:rPr lang="en-GB" sz="2000" noProof="0" dirty="0">
                <a:solidFill>
                  <a:schemeClr val="bg2"/>
                </a:solidFill>
              </a:rPr>
              <a:t>Lengthened side effect profile</a:t>
            </a:r>
          </a:p>
          <a:p>
            <a:pPr>
              <a:lnSpc>
                <a:spcPct val="110000"/>
              </a:lnSpc>
              <a:spcBef>
                <a:spcPts val="300"/>
              </a:spcBef>
              <a:spcAft>
                <a:spcPts val="300"/>
              </a:spcAft>
              <a:buClr>
                <a:srgbClr val="B90A7D"/>
              </a:buClr>
              <a:defRPr/>
            </a:pPr>
            <a:r>
              <a:rPr lang="en-GB" sz="2800" noProof="0" dirty="0">
                <a:solidFill>
                  <a:schemeClr val="bg2"/>
                </a:solidFill>
              </a:rPr>
              <a:t>Considerations for targeted therapies</a:t>
            </a:r>
          </a:p>
          <a:p>
            <a:pPr lvl="1">
              <a:lnSpc>
                <a:spcPct val="110000"/>
              </a:lnSpc>
              <a:spcBef>
                <a:spcPts val="300"/>
              </a:spcBef>
              <a:spcAft>
                <a:spcPts val="300"/>
              </a:spcAft>
              <a:buClr>
                <a:srgbClr val="B90A7D"/>
              </a:buClr>
              <a:defRPr/>
            </a:pPr>
            <a:r>
              <a:rPr lang="en-GB" sz="2000" noProof="0" dirty="0">
                <a:solidFill>
                  <a:schemeClr val="bg2"/>
                </a:solidFill>
              </a:rPr>
              <a:t>New side effect profiles emerging</a:t>
            </a:r>
          </a:p>
          <a:p>
            <a:pPr>
              <a:lnSpc>
                <a:spcPct val="110000"/>
              </a:lnSpc>
              <a:spcBef>
                <a:spcPts val="300"/>
              </a:spcBef>
              <a:spcAft>
                <a:spcPts val="300"/>
              </a:spcAft>
              <a:buClr>
                <a:srgbClr val="B90A7D"/>
              </a:buClr>
              <a:defRPr/>
            </a:pPr>
            <a:r>
              <a:rPr lang="en-GB" sz="2800" noProof="0" dirty="0">
                <a:solidFill>
                  <a:schemeClr val="bg2"/>
                </a:solidFill>
              </a:rPr>
              <a:t>Training tools updated </a:t>
            </a:r>
          </a:p>
          <a:p>
            <a:pPr lvl="1">
              <a:lnSpc>
                <a:spcPct val="110000"/>
              </a:lnSpc>
              <a:spcBef>
                <a:spcPts val="300"/>
              </a:spcBef>
              <a:spcAft>
                <a:spcPts val="300"/>
              </a:spcAft>
              <a:buClr>
                <a:srgbClr val="B90A7D"/>
              </a:buClr>
              <a:defRPr/>
            </a:pPr>
            <a:r>
              <a:rPr lang="en-GB" sz="2000" noProof="0" dirty="0">
                <a:solidFill>
                  <a:schemeClr val="bg2"/>
                </a:solidFill>
              </a:rPr>
              <a:t>PowerPoint Training Presentation</a:t>
            </a:r>
          </a:p>
          <a:p>
            <a:pPr lvl="1">
              <a:lnSpc>
                <a:spcPct val="110000"/>
              </a:lnSpc>
              <a:spcBef>
                <a:spcPts val="300"/>
              </a:spcBef>
              <a:spcAft>
                <a:spcPts val="300"/>
              </a:spcAft>
              <a:buClr>
                <a:srgbClr val="B90A7D"/>
              </a:buClr>
              <a:defRPr/>
            </a:pPr>
            <a:r>
              <a:rPr lang="en-GB" sz="2000" noProof="0" dirty="0">
                <a:solidFill>
                  <a:schemeClr val="bg2"/>
                </a:solidFill>
              </a:rPr>
              <a:t>Learning scenarios</a:t>
            </a:r>
          </a:p>
          <a:p>
            <a:pPr lvl="1">
              <a:lnSpc>
                <a:spcPct val="110000"/>
              </a:lnSpc>
              <a:spcBef>
                <a:spcPts val="300"/>
              </a:spcBef>
              <a:spcAft>
                <a:spcPts val="300"/>
              </a:spcAft>
              <a:buClr>
                <a:srgbClr val="B90A7D"/>
              </a:buClr>
              <a:defRPr/>
            </a:pPr>
            <a:r>
              <a:rPr lang="en-GB" sz="2000" noProof="0" dirty="0">
                <a:solidFill>
                  <a:schemeClr val="bg2"/>
                </a:solidFill>
              </a:rPr>
              <a:t>UKONS eLearning modules can also be used to supplement learning </a:t>
            </a:r>
          </a:p>
          <a:p>
            <a:pPr>
              <a:buClr>
                <a:srgbClr val="B90A7D"/>
              </a:buClr>
              <a:defRPr/>
            </a:pPr>
            <a:endParaRPr lang="en-GB" sz="2000" noProof="0" dirty="0"/>
          </a:p>
          <a:p>
            <a:pPr>
              <a:buClr>
                <a:srgbClr val="B90A7D"/>
              </a:buClr>
              <a:defRPr/>
            </a:pPr>
            <a:endParaRPr lang="en-GB" sz="2500" noProof="0" dirty="0"/>
          </a:p>
          <a:p>
            <a:pPr eaLnBrk="1" hangingPunct="1">
              <a:lnSpc>
                <a:spcPct val="80000"/>
              </a:lnSpc>
              <a:buFont typeface="Arial" panose="020B0604020202020204" pitchFamily="34" charset="0"/>
              <a:buNone/>
              <a:defRPr/>
            </a:pPr>
            <a:endParaRPr lang="en-GB" sz="2500" noProof="0" dirty="0"/>
          </a:p>
        </p:txBody>
      </p:sp>
      <p:sp>
        <p:nvSpPr>
          <p:cNvPr id="16389" name="Slide Number Placeholder 6">
            <a:extLst>
              <a:ext uri="{FF2B5EF4-FFF2-40B4-BE49-F238E27FC236}">
                <a16:creationId xmlns:a16="http://schemas.microsoft.com/office/drawing/2014/main" id="{31D8C847-442E-E908-A9FF-5FD405413E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5BEC513-6C42-4ECF-B9AA-658E5D7EAF55}" type="slidenum">
              <a:rPr lang="en-GB" sz="1200" noProof="0" smtClean="0">
                <a:solidFill>
                  <a:srgbClr val="898989"/>
                </a:solidFill>
              </a:rPr>
              <a:pPr>
                <a:spcBef>
                  <a:spcPct val="0"/>
                </a:spcBef>
                <a:buFontTx/>
                <a:buNone/>
              </a:pPr>
              <a:t>8</a:t>
            </a:fld>
            <a:endParaRPr lang="en-GB" sz="1200" noProof="0" dirty="0">
              <a:solidFill>
                <a:srgbClr val="898989"/>
              </a:solidFill>
            </a:endParaRPr>
          </a:p>
        </p:txBody>
      </p:sp>
    </p:spTree>
    <p:extLst>
      <p:ext uri="{BB962C8B-B14F-4D97-AF65-F5344CB8AC3E}">
        <p14:creationId xmlns:p14="http://schemas.microsoft.com/office/powerpoint/2010/main" val="351571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775D2E74-85A0-4799-A147-2A4CB1BA6CE3}"/>
              </a:ext>
            </a:extLst>
          </p:cNvPr>
          <p:cNvSpPr>
            <a:spLocks noGrp="1"/>
          </p:cNvSpPr>
          <p:nvPr>
            <p:ph type="title"/>
          </p:nvPr>
        </p:nvSpPr>
        <p:spPr>
          <a:xfrm>
            <a:off x="329555" y="267370"/>
            <a:ext cx="8229600" cy="1282700"/>
          </a:xfrm>
        </p:spPr>
        <p:txBody>
          <a:bodyPr/>
          <a:lstStyle/>
          <a:p>
            <a:pPr algn="l" eaLnBrk="1" hangingPunct="1"/>
            <a:r>
              <a:rPr lang="en-GB" sz="4200" b="1" noProof="0" dirty="0">
                <a:solidFill>
                  <a:srgbClr val="B90A7D"/>
                </a:solidFill>
              </a:rPr>
              <a:t>The Triage Toolkit?</a:t>
            </a:r>
          </a:p>
        </p:txBody>
      </p:sp>
      <p:sp>
        <p:nvSpPr>
          <p:cNvPr id="20484" name="Content Placeholder 2">
            <a:extLst>
              <a:ext uri="{FF2B5EF4-FFF2-40B4-BE49-F238E27FC236}">
                <a16:creationId xmlns:a16="http://schemas.microsoft.com/office/drawing/2014/main" id="{D517A7CB-FBBB-43F0-9AE4-9046FB9AB025}"/>
              </a:ext>
            </a:extLst>
          </p:cNvPr>
          <p:cNvSpPr>
            <a:spLocks noGrp="1"/>
          </p:cNvSpPr>
          <p:nvPr>
            <p:ph idx="1"/>
          </p:nvPr>
        </p:nvSpPr>
        <p:spPr>
          <a:xfrm>
            <a:off x="395536" y="1340768"/>
            <a:ext cx="8119814" cy="4896544"/>
          </a:xfrm>
        </p:spPr>
        <p:txBody>
          <a:bodyPr>
            <a:normAutofit/>
          </a:bodyPr>
          <a:lstStyle/>
          <a:p>
            <a:pPr eaLnBrk="1" hangingPunct="1">
              <a:buFont typeface="Arial" panose="020B0604020202020204" pitchFamily="34" charset="0"/>
              <a:buNone/>
            </a:pPr>
            <a:r>
              <a:rPr lang="en-GB" sz="3600" noProof="0" dirty="0">
                <a:solidFill>
                  <a:schemeClr val="bg2"/>
                </a:solidFill>
              </a:rPr>
              <a:t>A risk assessment tool using a RAG </a:t>
            </a:r>
          </a:p>
          <a:p>
            <a:pPr eaLnBrk="1" hangingPunct="1">
              <a:buFont typeface="Arial" panose="020B0604020202020204" pitchFamily="34" charset="0"/>
              <a:buNone/>
            </a:pPr>
            <a:r>
              <a:rPr lang="en-GB" sz="3600" noProof="0" dirty="0">
                <a:solidFill>
                  <a:schemeClr val="bg2"/>
                </a:solidFill>
              </a:rPr>
              <a:t>(</a:t>
            </a:r>
            <a:r>
              <a:rPr lang="en-GB" sz="3600" b="1" noProof="0" dirty="0">
                <a:solidFill>
                  <a:srgbClr val="FF0000"/>
                </a:solidFill>
                <a:cs typeface="Arial" panose="020B0604020202020204" pitchFamily="34" charset="0"/>
              </a:rPr>
              <a:t>RED</a:t>
            </a:r>
            <a:r>
              <a:rPr lang="en-GB" sz="3600" noProof="0" dirty="0">
                <a:solidFill>
                  <a:schemeClr val="bg2"/>
                </a:solidFill>
              </a:rPr>
              <a:t>,</a:t>
            </a:r>
            <a:r>
              <a:rPr lang="en-GB" sz="3600" noProof="0" dirty="0"/>
              <a:t> </a:t>
            </a:r>
            <a:r>
              <a:rPr lang="en-GB" sz="3600" b="1" noProof="0" dirty="0">
                <a:solidFill>
                  <a:srgbClr val="FFC000"/>
                </a:solidFill>
                <a:cs typeface="Arial" panose="020B0604020202020204" pitchFamily="34" charset="0"/>
              </a:rPr>
              <a:t>AMBER</a:t>
            </a:r>
            <a:r>
              <a:rPr lang="en-GB" sz="3600" noProof="0" dirty="0">
                <a:solidFill>
                  <a:schemeClr val="bg2"/>
                </a:solidFill>
              </a:rPr>
              <a:t>,</a:t>
            </a:r>
            <a:r>
              <a:rPr lang="en-GB" sz="3600" noProof="0" dirty="0"/>
              <a:t> </a:t>
            </a:r>
            <a:r>
              <a:rPr lang="en-GB" sz="3600" b="1" noProof="0" dirty="0">
                <a:solidFill>
                  <a:srgbClr val="00B050"/>
                </a:solidFill>
                <a:cs typeface="Arial" panose="020B0604020202020204" pitchFamily="34" charset="0"/>
              </a:rPr>
              <a:t>GREEN</a:t>
            </a:r>
            <a:r>
              <a:rPr lang="en-GB" sz="3600" noProof="0" dirty="0">
                <a:solidFill>
                  <a:schemeClr val="bg2"/>
                </a:solidFill>
              </a:rPr>
              <a:t>)</a:t>
            </a:r>
            <a:r>
              <a:rPr lang="en-GB" sz="3600" noProof="0" dirty="0"/>
              <a:t> </a:t>
            </a:r>
            <a:r>
              <a:rPr lang="en-GB" sz="3600" noProof="0" dirty="0">
                <a:solidFill>
                  <a:schemeClr val="bg2"/>
                </a:solidFill>
              </a:rPr>
              <a:t>scoring system.</a:t>
            </a:r>
          </a:p>
          <a:p>
            <a:pPr eaLnBrk="1" hangingPunct="1">
              <a:buFont typeface="Arial" panose="020B0604020202020204" pitchFamily="34" charset="0"/>
              <a:buNone/>
            </a:pPr>
            <a:endParaRPr lang="en-GB" sz="1400" noProof="0" dirty="0">
              <a:solidFill>
                <a:schemeClr val="bg2"/>
              </a:solidFill>
            </a:endParaRPr>
          </a:p>
          <a:p>
            <a:r>
              <a:rPr lang="en-GB" sz="2800" noProof="0" dirty="0">
                <a:solidFill>
                  <a:schemeClr val="bg2"/>
                </a:solidFill>
              </a:rPr>
              <a:t>Developed for use by all members of staff who may be required to operate 24-hour telephone advice lines or conduct face-to-face triage for children who:	</a:t>
            </a:r>
          </a:p>
          <a:p>
            <a:pPr lvl="1"/>
            <a:r>
              <a:rPr lang="en-GB" sz="2000" noProof="0" dirty="0">
                <a:solidFill>
                  <a:schemeClr val="bg2"/>
                </a:solidFill>
              </a:rPr>
              <a:t>Have received or are receiving systemic anticancer therapy in children’s cancer services UK</a:t>
            </a:r>
          </a:p>
          <a:p>
            <a:pPr lvl="1"/>
            <a:r>
              <a:rPr lang="en-GB" sz="2000" noProof="0" dirty="0">
                <a:solidFill>
                  <a:schemeClr val="bg2"/>
                </a:solidFill>
              </a:rPr>
              <a:t>Have received any other type of anticancer treatment, including radiotherapy and surgery</a:t>
            </a:r>
          </a:p>
          <a:p>
            <a:pPr lvl="1"/>
            <a:r>
              <a:rPr lang="en-GB" sz="2000" noProof="0" dirty="0">
                <a:solidFill>
                  <a:schemeClr val="bg2"/>
                </a:solidFill>
              </a:rPr>
              <a:t>May be suffering from treatment related immunosuppression (i.e. corticosteroids)</a:t>
            </a:r>
          </a:p>
        </p:txBody>
      </p:sp>
      <p:sp>
        <p:nvSpPr>
          <p:cNvPr id="20485" name="Slide Number Placeholder 5">
            <a:extLst>
              <a:ext uri="{FF2B5EF4-FFF2-40B4-BE49-F238E27FC236}">
                <a16:creationId xmlns:a16="http://schemas.microsoft.com/office/drawing/2014/main" id="{52ECC18E-63F8-4981-ADE8-37489F8D45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502DF96-7872-47CD-B50D-C9904CEC604E}" type="slidenum">
              <a:rPr lang="en-GB" sz="1200" noProof="0" smtClean="0">
                <a:solidFill>
                  <a:srgbClr val="898989"/>
                </a:solidFill>
              </a:rPr>
              <a:pPr>
                <a:spcBef>
                  <a:spcPct val="0"/>
                </a:spcBef>
                <a:buFontTx/>
                <a:buNone/>
              </a:pPr>
              <a:t>9</a:t>
            </a:fld>
            <a:endParaRPr lang="en-GB" sz="1200" noProof="0" dirty="0">
              <a:solidFill>
                <a:srgbClr val="898989"/>
              </a:solidFill>
            </a:endParaRPr>
          </a:p>
        </p:txBody>
      </p:sp>
    </p:spTree>
  </p:cSld>
  <p:clrMapOvr>
    <a:masterClrMapping/>
  </p:clrMapOvr>
</p:sld>
</file>

<file path=ppt/theme/theme1.xml><?xml version="1.0" encoding="utf-8"?>
<a:theme xmlns:a="http://schemas.openxmlformats.org/drawingml/2006/main" name="1_Custom Design">
  <a:themeElements>
    <a:clrScheme name="CLIC Sargent">
      <a:dk1>
        <a:srgbClr val="830065"/>
      </a:dk1>
      <a:lt1>
        <a:sysClr val="window" lastClr="FFFFFF"/>
      </a:lt1>
      <a:dk2>
        <a:srgbClr val="AF1685"/>
      </a:dk2>
      <a:lt2>
        <a:srgbClr val="FFFFFF"/>
      </a:lt2>
      <a:accent1>
        <a:srgbClr val="5F0E48"/>
      </a:accent1>
      <a:accent2>
        <a:srgbClr val="696A6D"/>
      </a:accent2>
      <a:accent3>
        <a:srgbClr val="B0BC22"/>
      </a:accent3>
      <a:accent4>
        <a:srgbClr val="E7DED0"/>
      </a:accent4>
      <a:accent5>
        <a:srgbClr val="830065"/>
      </a:accent5>
      <a:accent6>
        <a:srgbClr val="AF1685"/>
      </a:accent6>
      <a:hlink>
        <a:srgbClr val="AF1685"/>
      </a:hlink>
      <a:folHlink>
        <a:srgbClr val="5F0E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CT">
  <a:themeElements>
    <a:clrScheme name="CCLG New Brand 2025">
      <a:dk1>
        <a:sysClr val="windowText" lastClr="000000"/>
      </a:dk1>
      <a:lt1>
        <a:sysClr val="window" lastClr="FFFFFF"/>
      </a:lt1>
      <a:dk2>
        <a:srgbClr val="00313B"/>
      </a:dk2>
      <a:lt2>
        <a:srgbClr val="A9E1F8"/>
      </a:lt2>
      <a:accent1>
        <a:srgbClr val="00A4B4"/>
      </a:accent1>
      <a:accent2>
        <a:srgbClr val="C4DB9B"/>
      </a:accent2>
      <a:accent3>
        <a:srgbClr val="CF0966"/>
      </a:accent3>
      <a:accent4>
        <a:srgbClr val="FFCC00"/>
      </a:accent4>
      <a:accent5>
        <a:srgbClr val="FF7B31"/>
      </a:accent5>
      <a:accent6>
        <a:srgbClr val="6E4293"/>
      </a:accent6>
      <a:hlink>
        <a:srgbClr val="CF0966"/>
      </a:hlink>
      <a:folHlink>
        <a:srgbClr val="A7D4B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ae06f7b-17ae-4674-b4db-8ad50bfbf134" xsi:nil="true"/>
    <lcf76f155ced4ddcb4097134ff3c332f xmlns="c55fad0d-7e04-4689-9403-ab93fcd16b90">
      <Terms xmlns="http://schemas.microsoft.com/office/infopath/2007/PartnerControls"/>
    </lcf76f155ced4ddcb4097134ff3c332f>
    <SymptomSection xmlns="c55fad0d-7e04-4689-9403-ab93fcd16b90">General, Education</SymptomSection>
    <DocumentType xmlns="c55fad0d-7e04-4689-9403-ab93fcd16b90">2026 3rd Edition</Document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7CB7A85D2C95468D273A3BCE3AB845" ma:contentTypeVersion="14" ma:contentTypeDescription="Create a new document." ma:contentTypeScope="" ma:versionID="8f88ef40e5be22ef35367360dd7411fb">
  <xsd:schema xmlns:xsd="http://www.w3.org/2001/XMLSchema" xmlns:xs="http://www.w3.org/2001/XMLSchema" xmlns:p="http://schemas.microsoft.com/office/2006/metadata/properties" xmlns:ns2="c55fad0d-7e04-4689-9403-ab93fcd16b90" xmlns:ns3="0ae06f7b-17ae-4674-b4db-8ad50bfbf134" targetNamespace="http://schemas.microsoft.com/office/2006/metadata/properties" ma:root="true" ma:fieldsID="7b6a5f6b1f65b490c037c21f3a61ce48" ns2:_="" ns3:_="">
    <xsd:import namespace="c55fad0d-7e04-4689-9403-ab93fcd16b90"/>
    <xsd:import namespace="0ae06f7b-17ae-4674-b4db-8ad50bfbf1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DocumentType" minOccurs="0"/>
                <xsd:element ref="ns2:SymptomSe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fad0d-7e04-4689-9403-ab93fcd16b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8714ebc-df88-4e82-964b-04070af5ac3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ocumentType" ma:index="19" nillable="true" ma:displayName="Document Type" ma:format="Dropdown" ma:internalName="DocumentType">
      <xsd:simpleType>
        <xsd:restriction base="dms:Choice">
          <xsd:enumeration value="Project Doc"/>
          <xsd:enumeration value="2020 version 2"/>
          <xsd:enumeration value="Resource"/>
          <xsd:enumeration value="Evidence Base"/>
          <xsd:enumeration value="Funding"/>
          <xsd:enumeration value="2026 3rd Edition"/>
          <xsd:enumeration value="Comms Plan"/>
        </xsd:restriction>
      </xsd:simpleType>
    </xsd:element>
    <xsd:element name="SymptomSection" ma:index="20" nillable="true" ma:displayName="Symptom Section" ma:format="Dropdown" ma:internalName="SymptomSection">
      <xsd:simpleType>
        <xsd:restriction base="dms:Choice">
          <xsd:enumeration value="Fever"/>
          <xsd:enumeration value="Infection"/>
          <xsd:enumeration value="Breathing"/>
          <xsd:enumeration value="Bleeding_Bruising"/>
          <xsd:enumeration value="Neuro"/>
          <xsd:enumeration value="Activity"/>
          <xsd:enumeration value="Pain"/>
          <xsd:enumeration value="Rash_Contacts"/>
          <xsd:enumeration value="Nausea, Eating, Drinking"/>
          <xsd:enumeration value="Vomiting"/>
          <xsd:enumeration value="Mucositis"/>
          <xsd:enumeration value="Urinary Output"/>
          <xsd:enumeration value="Diarrhoea"/>
          <xsd:enumeration value="Constipation"/>
          <xsd:enumeration value="General, Education"/>
          <xsd:enumeration value="Project"/>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e06f7b-17ae-4674-b4db-8ad50bfbf13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0aa875a-f9ca-4b85-85b6-7ebdc5a74187}" ma:internalName="TaxCatchAll" ma:showField="CatchAllData" ma:web="0ae06f7b-17ae-4674-b4db-8ad50bfbf1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2C7E17D0-6F86-4CBD-BA06-1EC422B0DFE3}">
  <ds:schemaRefs>
    <ds:schemaRef ds:uri="http://schemas.microsoft.com/sharepoint/v3/contenttype/forms"/>
  </ds:schemaRefs>
</ds:datastoreItem>
</file>

<file path=customXml/itemProps2.xml><?xml version="1.0" encoding="utf-8"?>
<ds:datastoreItem xmlns:ds="http://schemas.openxmlformats.org/officeDocument/2006/customXml" ds:itemID="{2100CA28-773A-464F-926A-D6A39F070204}">
  <ds:schemaRefs>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0ae06f7b-17ae-4674-b4db-8ad50bfbf134"/>
    <ds:schemaRef ds:uri="c55fad0d-7e04-4689-9403-ab93fcd16b90"/>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9981B215-79D8-4FEF-9E44-AE0D0EC55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fad0d-7e04-4689-9403-ab93fcd16b90"/>
    <ds:schemaRef ds:uri="0ae06f7b-17ae-4674-b4db-8ad50bfbf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83AA847-C6AA-4F88-98F0-D41A117995D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370</TotalTime>
  <Words>5927</Words>
  <Application>Microsoft Office PowerPoint</Application>
  <PresentationFormat>On-screen Show (4:3)</PresentationFormat>
  <Paragraphs>526</Paragraphs>
  <Slides>33</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ＭＳ Ｐゴシック</vt:lpstr>
      <vt:lpstr>Aptos Display</vt:lpstr>
      <vt:lpstr>Aptos Narrow</vt:lpstr>
      <vt:lpstr>Arial</vt:lpstr>
      <vt:lpstr>Calibri</vt:lpstr>
      <vt:lpstr>Helvetica</vt:lpstr>
      <vt:lpstr>Wingdings</vt:lpstr>
      <vt:lpstr>Wingdings 2</vt:lpstr>
      <vt:lpstr>1_Custom Design</vt:lpstr>
      <vt:lpstr>HCT</vt:lpstr>
      <vt:lpstr>PowerPoint Presentation</vt:lpstr>
      <vt:lpstr>This presentation will cover….</vt:lpstr>
      <vt:lpstr>What is the Toolkit?</vt:lpstr>
      <vt:lpstr>What is the Toolkit?</vt:lpstr>
      <vt:lpstr>Background</vt:lpstr>
      <vt:lpstr>Background (cont)</vt:lpstr>
      <vt:lpstr>Changes / updates in version 3</vt:lpstr>
      <vt:lpstr>Changes / updates in version 3 continued</vt:lpstr>
      <vt:lpstr>The Triage Toolkit?</vt:lpstr>
      <vt:lpstr>PowerPoint Presentation</vt:lpstr>
      <vt:lpstr>PowerPoint Presentation</vt:lpstr>
      <vt:lpstr>The Scoring System</vt:lpstr>
      <vt:lpstr>PowerPoint Presentation</vt:lpstr>
      <vt:lpstr>How to use the Tool </vt:lpstr>
      <vt:lpstr>How to use the Tool (cont) </vt:lpstr>
      <vt:lpstr>PowerPoint Presentation</vt:lpstr>
      <vt:lpstr>PowerPoint Presentation</vt:lpstr>
      <vt:lpstr>PowerPoint Presentation</vt:lpstr>
      <vt:lpstr>PowerPoint Presentation</vt:lpstr>
      <vt:lpstr>PowerPoint Presentation</vt:lpstr>
      <vt:lpstr>PowerPoint Presentation</vt:lpstr>
      <vt:lpstr>Auditing the tool </vt:lpstr>
      <vt:lpstr>Introducing the tool </vt:lpstr>
      <vt:lpstr>Training and competency </vt:lpstr>
      <vt:lpstr>Training and Competence </vt:lpstr>
      <vt:lpstr>Scenarios, role play and reflection</vt:lpstr>
      <vt:lpstr>Using scenarios</vt:lpstr>
      <vt:lpstr>Guide to reviewing actual Log Sheets with reflective constructive critique in training sessions</vt:lpstr>
      <vt:lpstr>Competency document </vt:lpstr>
      <vt:lpstr>Maintaining triage competency </vt:lpstr>
      <vt:lpstr>In conclusion</vt:lpstr>
      <vt:lpstr>Any questions?</vt:lpstr>
      <vt:lpstr>PowerPoint Presentation</vt:lpstr>
    </vt:vector>
  </TitlesOfParts>
  <Company>Wolverhampton City PCT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CYP_Triage_Toolkit_Training_Presentation_2026_FINAL</dc:title>
  <dc:creator>admin</dc:creator>
  <cp:lastModifiedBy>Phil Welsh</cp:lastModifiedBy>
  <cp:revision>6</cp:revision>
  <cp:lastPrinted>2020-01-23T17:35:30Z</cp:lastPrinted>
  <dcterms:created xsi:type="dcterms:W3CDTF">2009-09-15T16:55:14Z</dcterms:created>
  <dcterms:modified xsi:type="dcterms:W3CDTF">2026-06-26T09:51:36Z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000800b0030000000000010242110207c74006b004c800</vt:lpwstr>
  </property>
  <property fmtid="{D5CDD505-2E9C-101B-9397-08002B2CF9AE}" pid="3" name="Document Type">
    <vt:lpwstr>Training Document</vt:lpwstr>
  </property>
  <property fmtid="{D5CDD505-2E9C-101B-9397-08002B2CF9AE}" pid="4" name="display_urn:schemas-microsoft-com:office:office#SharedWithUsers">
    <vt:lpwstr>Jeanette Hawkins</vt:lpwstr>
  </property>
  <property fmtid="{D5CDD505-2E9C-101B-9397-08002B2CF9AE}" pid="5" name="SharedWithUsers">
    <vt:lpwstr>59;#Jeanette Hawkins</vt:lpwstr>
  </property>
  <property fmtid="{D5CDD505-2E9C-101B-9397-08002B2CF9AE}" pid="6" name="ContentTypeId">
    <vt:lpwstr>0x010100D67CB7A85D2C95468D273A3BCE3AB845</vt:lpwstr>
  </property>
  <property fmtid="{D5CDD505-2E9C-101B-9397-08002B2CF9AE}" pid="7" name="MediaServiceImageTags">
    <vt:lpwstr/>
  </property>
</Properties>
</file>